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x-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62" r:id="rId3"/>
    <p:sldId id="263" r:id="rId4"/>
    <p:sldId id="264" r:id="rId5"/>
    <p:sldId id="265" r:id="rId6"/>
    <p:sldId id="266" r:id="rId7"/>
    <p:sldId id="257" r:id="rId8"/>
    <p:sldId id="258" r:id="rId9"/>
    <p:sldId id="259" r:id="rId10"/>
    <p:sldId id="260" r:id="rId11"/>
    <p:sldId id="26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0" d="100"/>
          <a:sy n="70" d="100"/>
        </p:scale>
        <p:origin x="514" y="43"/>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3" d="100"/>
          <a:sy n="53" d="100"/>
        </p:scale>
        <p:origin x="2654" y="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6EBE6CF-2D2C-4A3B-843E-394823896B7F}" type="datetimeFigureOut">
              <a:rPr lang="en-US" smtClean="0"/>
              <a:t>6/26/2014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7233B0D-3D5D-4857-9E1A-7374BD75CF36}" type="slidenum">
              <a:rPr lang="en-US" smtClean="0"/>
              <a:t>‹#›</a:t>
            </a:fld>
            <a:endParaRPr lang="en-US"/>
          </a:p>
        </p:txBody>
      </p:sp>
    </p:spTree>
    <p:extLst>
      <p:ext uri="{BB962C8B-B14F-4D97-AF65-F5344CB8AC3E}">
        <p14:creationId xmlns:p14="http://schemas.microsoft.com/office/powerpoint/2010/main" val="41762827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919DDF-B5D8-4D57-A33A-0ACDDF9CD3DE}" type="datetimeFigureOut">
              <a:rPr lang="en-US" smtClean="0"/>
              <a:t>6/26/2014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4E739B-CC1D-498B-907E-7891240ADC82}" type="slidenum">
              <a:rPr lang="en-US" smtClean="0"/>
              <a:t>‹#›</a:t>
            </a:fld>
            <a:endParaRPr lang="en-US"/>
          </a:p>
        </p:txBody>
      </p:sp>
    </p:spTree>
    <p:extLst>
      <p:ext uri="{BB962C8B-B14F-4D97-AF65-F5344CB8AC3E}">
        <p14:creationId xmlns:p14="http://schemas.microsoft.com/office/powerpoint/2010/main" val="356600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B99DCFE-8413-4B1E-A2B6-81BF94670D58}" type="slidenum">
              <a:rPr lang="en-US" altLang="en-US" smtClean="0"/>
              <a:pPr>
                <a:spcBef>
                  <a:spcPct val="0"/>
                </a:spcBef>
              </a:pPr>
              <a:t>2</a:t>
            </a:fld>
            <a:endParaRPr lang="en-US" altLang="en-US" smtClean="0"/>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749828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AD63AE8-D08E-4700-BEA1-885B2A8C8E58}" type="slidenum">
              <a:rPr lang="en-US" altLang="en-US" smtClean="0"/>
              <a:pPr>
                <a:spcBef>
                  <a:spcPct val="0"/>
                </a:spcBef>
              </a:pPr>
              <a:t>3</a:t>
            </a:fld>
            <a:endParaRPr lang="en-US" altLang="en-US" smtClean="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706472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B99DCFE-8413-4B1E-A2B6-81BF94670D58}" type="slidenum">
              <a:rPr lang="en-US" altLang="en-US" smtClean="0"/>
              <a:pPr>
                <a:spcBef>
                  <a:spcPct val="0"/>
                </a:spcBef>
              </a:pPr>
              <a:t>7</a:t>
            </a:fld>
            <a:endParaRPr lang="en-US" altLang="en-US" smtClean="0"/>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7287800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AD63AE8-D08E-4700-BEA1-885B2A8C8E58}" type="slidenum">
              <a:rPr lang="en-US" altLang="en-US" smtClean="0"/>
              <a:pPr>
                <a:spcBef>
                  <a:spcPct val="0"/>
                </a:spcBef>
              </a:pPr>
              <a:t>8</a:t>
            </a:fld>
            <a:endParaRPr lang="en-US" altLang="en-US" smtClean="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949413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6D4FB5-C7DE-4C40-91C1-0AA2AA6C762E}" type="datetimeFigureOut">
              <a:rPr lang="en-US" smtClean="0"/>
              <a:t>6/26/2014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56D213-9B02-4172-B515-F8338B54996C}" type="slidenum">
              <a:rPr lang="en-US" smtClean="0"/>
              <a:t>‹#›</a:t>
            </a:fld>
            <a:endParaRPr lang="en-US"/>
          </a:p>
        </p:txBody>
      </p:sp>
    </p:spTree>
    <p:extLst>
      <p:ext uri="{BB962C8B-B14F-4D97-AF65-F5344CB8AC3E}">
        <p14:creationId xmlns:p14="http://schemas.microsoft.com/office/powerpoint/2010/main" val="1116234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6D4FB5-C7DE-4C40-91C1-0AA2AA6C762E}" type="datetimeFigureOut">
              <a:rPr lang="en-US" smtClean="0"/>
              <a:t>6/26/2014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56D213-9B02-4172-B515-F8338B54996C}" type="slidenum">
              <a:rPr lang="en-US" smtClean="0"/>
              <a:t>‹#›</a:t>
            </a:fld>
            <a:endParaRPr lang="en-US"/>
          </a:p>
        </p:txBody>
      </p:sp>
    </p:spTree>
    <p:extLst>
      <p:ext uri="{BB962C8B-B14F-4D97-AF65-F5344CB8AC3E}">
        <p14:creationId xmlns:p14="http://schemas.microsoft.com/office/powerpoint/2010/main" val="1195163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6D4FB5-C7DE-4C40-91C1-0AA2AA6C762E}" type="datetimeFigureOut">
              <a:rPr lang="en-US" smtClean="0"/>
              <a:t>6/26/2014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56D213-9B02-4172-B515-F8338B54996C}" type="slidenum">
              <a:rPr lang="en-US" smtClean="0"/>
              <a:t>‹#›</a:t>
            </a:fld>
            <a:endParaRPr lang="en-US"/>
          </a:p>
        </p:txBody>
      </p:sp>
    </p:spTree>
    <p:extLst>
      <p:ext uri="{BB962C8B-B14F-4D97-AF65-F5344CB8AC3E}">
        <p14:creationId xmlns:p14="http://schemas.microsoft.com/office/powerpoint/2010/main" val="3770498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6D4FB5-C7DE-4C40-91C1-0AA2AA6C762E}" type="datetimeFigureOut">
              <a:rPr lang="en-US" smtClean="0"/>
              <a:t>6/26/2014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56D213-9B02-4172-B515-F8338B54996C}" type="slidenum">
              <a:rPr lang="en-US" smtClean="0"/>
              <a:t>‹#›</a:t>
            </a:fld>
            <a:endParaRPr lang="en-US"/>
          </a:p>
        </p:txBody>
      </p:sp>
    </p:spTree>
    <p:extLst>
      <p:ext uri="{BB962C8B-B14F-4D97-AF65-F5344CB8AC3E}">
        <p14:creationId xmlns:p14="http://schemas.microsoft.com/office/powerpoint/2010/main" val="767342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6D4FB5-C7DE-4C40-91C1-0AA2AA6C762E}" type="datetimeFigureOut">
              <a:rPr lang="en-US" smtClean="0"/>
              <a:t>6/26/2014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56D213-9B02-4172-B515-F8338B54996C}" type="slidenum">
              <a:rPr lang="en-US" smtClean="0"/>
              <a:t>‹#›</a:t>
            </a:fld>
            <a:endParaRPr lang="en-US"/>
          </a:p>
        </p:txBody>
      </p:sp>
    </p:spTree>
    <p:extLst>
      <p:ext uri="{BB962C8B-B14F-4D97-AF65-F5344CB8AC3E}">
        <p14:creationId xmlns:p14="http://schemas.microsoft.com/office/powerpoint/2010/main" val="2328223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6D4FB5-C7DE-4C40-91C1-0AA2AA6C762E}" type="datetimeFigureOut">
              <a:rPr lang="en-US" smtClean="0"/>
              <a:t>6/26/2014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56D213-9B02-4172-B515-F8338B54996C}" type="slidenum">
              <a:rPr lang="en-US" smtClean="0"/>
              <a:t>‹#›</a:t>
            </a:fld>
            <a:endParaRPr lang="en-US"/>
          </a:p>
        </p:txBody>
      </p:sp>
    </p:spTree>
    <p:extLst>
      <p:ext uri="{BB962C8B-B14F-4D97-AF65-F5344CB8AC3E}">
        <p14:creationId xmlns:p14="http://schemas.microsoft.com/office/powerpoint/2010/main" val="307373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6D4FB5-C7DE-4C40-91C1-0AA2AA6C762E}" type="datetimeFigureOut">
              <a:rPr lang="en-US" smtClean="0"/>
              <a:t>6/26/2014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56D213-9B02-4172-B515-F8338B54996C}" type="slidenum">
              <a:rPr lang="en-US" smtClean="0"/>
              <a:t>‹#›</a:t>
            </a:fld>
            <a:endParaRPr lang="en-US"/>
          </a:p>
        </p:txBody>
      </p:sp>
    </p:spTree>
    <p:extLst>
      <p:ext uri="{BB962C8B-B14F-4D97-AF65-F5344CB8AC3E}">
        <p14:creationId xmlns:p14="http://schemas.microsoft.com/office/powerpoint/2010/main" val="3741967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6D4FB5-C7DE-4C40-91C1-0AA2AA6C762E}" type="datetimeFigureOut">
              <a:rPr lang="en-US" smtClean="0"/>
              <a:t>6/26/2014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56D213-9B02-4172-B515-F8338B54996C}" type="slidenum">
              <a:rPr lang="en-US" smtClean="0"/>
              <a:t>‹#›</a:t>
            </a:fld>
            <a:endParaRPr lang="en-US"/>
          </a:p>
        </p:txBody>
      </p:sp>
    </p:spTree>
    <p:extLst>
      <p:ext uri="{BB962C8B-B14F-4D97-AF65-F5344CB8AC3E}">
        <p14:creationId xmlns:p14="http://schemas.microsoft.com/office/powerpoint/2010/main" val="2205991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6D4FB5-C7DE-4C40-91C1-0AA2AA6C762E}" type="datetimeFigureOut">
              <a:rPr lang="en-US" smtClean="0"/>
              <a:t>6/26/2014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56D213-9B02-4172-B515-F8338B54996C}" type="slidenum">
              <a:rPr lang="en-US" smtClean="0"/>
              <a:t>‹#›</a:t>
            </a:fld>
            <a:endParaRPr lang="en-US"/>
          </a:p>
        </p:txBody>
      </p:sp>
    </p:spTree>
    <p:extLst>
      <p:ext uri="{BB962C8B-B14F-4D97-AF65-F5344CB8AC3E}">
        <p14:creationId xmlns:p14="http://schemas.microsoft.com/office/powerpoint/2010/main" val="3491385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6D4FB5-C7DE-4C40-91C1-0AA2AA6C762E}" type="datetimeFigureOut">
              <a:rPr lang="en-US" smtClean="0"/>
              <a:t>6/26/2014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56D213-9B02-4172-B515-F8338B54996C}" type="slidenum">
              <a:rPr lang="en-US" smtClean="0"/>
              <a:t>‹#›</a:t>
            </a:fld>
            <a:endParaRPr lang="en-US"/>
          </a:p>
        </p:txBody>
      </p:sp>
    </p:spTree>
    <p:extLst>
      <p:ext uri="{BB962C8B-B14F-4D97-AF65-F5344CB8AC3E}">
        <p14:creationId xmlns:p14="http://schemas.microsoft.com/office/powerpoint/2010/main" val="3633011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6D4FB5-C7DE-4C40-91C1-0AA2AA6C762E}" type="datetimeFigureOut">
              <a:rPr lang="en-US" smtClean="0"/>
              <a:t>6/26/2014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56D213-9B02-4172-B515-F8338B54996C}" type="slidenum">
              <a:rPr lang="en-US" smtClean="0"/>
              <a:t>‹#›</a:t>
            </a:fld>
            <a:endParaRPr lang="en-US"/>
          </a:p>
        </p:txBody>
      </p:sp>
    </p:spTree>
    <p:extLst>
      <p:ext uri="{BB962C8B-B14F-4D97-AF65-F5344CB8AC3E}">
        <p14:creationId xmlns:p14="http://schemas.microsoft.com/office/powerpoint/2010/main" val="4084709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6D4FB5-C7DE-4C40-91C1-0AA2AA6C762E}" type="datetimeFigureOut">
              <a:rPr lang="en-US" smtClean="0"/>
              <a:t>6/26/2014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56D213-9B02-4172-B515-F8338B54996C}" type="slidenum">
              <a:rPr lang="en-US" smtClean="0"/>
              <a:t>‹#›</a:t>
            </a:fld>
            <a:endParaRPr lang="en-US"/>
          </a:p>
        </p:txBody>
      </p:sp>
    </p:spTree>
    <p:extLst>
      <p:ext uri="{BB962C8B-B14F-4D97-AF65-F5344CB8AC3E}">
        <p14:creationId xmlns:p14="http://schemas.microsoft.com/office/powerpoint/2010/main" val="15023562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media/media3.WAV"/><Relationship Id="rId1" Type="http://schemas.microsoft.com/office/2007/relationships/media" Target="../media/media3.WAV"/><Relationship Id="rId5" Type="http://schemas.openxmlformats.org/officeDocument/2006/relationships/image" Target="../media/image9.png"/><Relationship Id="rId4" Type="http://schemas.openxmlformats.org/officeDocument/2006/relationships/image" Target="../media/image13.gif"/></Relationships>
</file>

<file path=ppt/slides/_rels/slide11.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gif"/><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16.wmf"/></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7" Type="http://schemas.openxmlformats.org/officeDocument/2006/relationships/image" Target="../media/image5.gi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gif"/><Relationship Id="rId4" Type="http://schemas.openxmlformats.org/officeDocument/2006/relationships/image" Target="../media/image2.gif"/></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7.xml"/><Relationship Id="rId7" Type="http://schemas.openxmlformats.org/officeDocument/2006/relationships/image" Target="../media/image8.gif"/><Relationship Id="rId2" Type="http://schemas.openxmlformats.org/officeDocument/2006/relationships/audio" Target="../media/media1.WAV"/><Relationship Id="rId1" Type="http://schemas.microsoft.com/office/2007/relationships/media" Target="../media/media1.WAV"/><Relationship Id="rId6" Type="http://schemas.openxmlformats.org/officeDocument/2006/relationships/image" Target="../media/image7.gif"/><Relationship Id="rId5" Type="http://schemas.openxmlformats.org/officeDocument/2006/relationships/image" Target="../media/image6.gif"/><Relationship Id="rId4"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9.png"/><Relationship Id="rId2" Type="http://schemas.openxmlformats.org/officeDocument/2006/relationships/audio" Target="../media/media2.WAV"/><Relationship Id="rId1" Type="http://schemas.microsoft.com/office/2007/relationships/media" Target="../media/media2.WAV"/><Relationship Id="rId6" Type="http://schemas.openxmlformats.org/officeDocument/2006/relationships/image" Target="../media/image12.gif"/><Relationship Id="rId5" Type="http://schemas.openxmlformats.org/officeDocument/2006/relationships/image" Target="../media/image11.gif"/><Relationship Id="rId4" Type="http://schemas.openxmlformats.org/officeDocument/2006/relationships/image" Target="../media/image10.gif"/></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media/media3.WAV"/><Relationship Id="rId1" Type="http://schemas.microsoft.com/office/2007/relationships/media" Target="../media/media3.WAV"/><Relationship Id="rId5" Type="http://schemas.openxmlformats.org/officeDocument/2006/relationships/image" Target="../media/image9.png"/><Relationship Id="rId4" Type="http://schemas.openxmlformats.org/officeDocument/2006/relationships/image" Target="../media/image13.gif"/></Relationships>
</file>

<file path=ppt/slides/_rels/slide6.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gif"/><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16.wmf"/></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7" Type="http://schemas.openxmlformats.org/officeDocument/2006/relationships/image" Target="../media/image5.gif"/><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gif"/><Relationship Id="rId4" Type="http://schemas.openxmlformats.org/officeDocument/2006/relationships/image" Target="../media/image2.gif"/></Relationships>
</file>

<file path=ppt/slides/_rels/slide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7.xml"/><Relationship Id="rId7" Type="http://schemas.openxmlformats.org/officeDocument/2006/relationships/image" Target="../media/image8.gif"/><Relationship Id="rId2" Type="http://schemas.openxmlformats.org/officeDocument/2006/relationships/audio" Target="../media/media1.WAV"/><Relationship Id="rId1" Type="http://schemas.microsoft.com/office/2007/relationships/media" Target="../media/media1.WAV"/><Relationship Id="rId6" Type="http://schemas.openxmlformats.org/officeDocument/2006/relationships/image" Target="../media/image7.gif"/><Relationship Id="rId5" Type="http://schemas.openxmlformats.org/officeDocument/2006/relationships/image" Target="../media/image6.gif"/><Relationship Id="rId4"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9.png"/><Relationship Id="rId2" Type="http://schemas.openxmlformats.org/officeDocument/2006/relationships/audio" Target="../media/media2.WAV"/><Relationship Id="rId1" Type="http://schemas.microsoft.com/office/2007/relationships/media" Target="../media/media2.WAV"/><Relationship Id="rId6" Type="http://schemas.openxmlformats.org/officeDocument/2006/relationships/image" Target="../media/image12.gif"/><Relationship Id="rId5" Type="http://schemas.openxmlformats.org/officeDocument/2006/relationships/image" Target="../media/image11.gif"/><Relationship Id="rId4" Type="http://schemas.openxmlformats.org/officeDocument/2006/relationships/image" Target="../media/image10.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Bill of Rights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968337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4" name="Rectangle 4"/>
          <p:cNvSpPr>
            <a:spLocks noChangeArrowheads="1"/>
          </p:cNvSpPr>
          <p:nvPr/>
        </p:nvSpPr>
        <p:spPr bwMode="auto">
          <a:xfrm>
            <a:off x="1524000" y="0"/>
            <a:ext cx="91440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solidFill>
                  <a:srgbClr val="FF0000"/>
                </a:solidFill>
              </a:rPr>
              <a:t>Amendment VI</a:t>
            </a:r>
          </a:p>
          <a:p>
            <a:pPr eaLnBrk="1" hangingPunct="1">
              <a:spcBef>
                <a:spcPct val="0"/>
              </a:spcBef>
              <a:buFontTx/>
              <a:buNone/>
            </a:pPr>
            <a:r>
              <a:rPr lang="en-US" altLang="en-US" sz="2400"/>
              <a:t>In all criminal prosecutions, the accused shall enjoy the right to a </a:t>
            </a:r>
            <a:r>
              <a:rPr lang="en-US" altLang="en-US" sz="2400">
                <a:solidFill>
                  <a:srgbClr val="FF0000"/>
                </a:solidFill>
              </a:rPr>
              <a:t>speedy and public trial</a:t>
            </a:r>
            <a:r>
              <a:rPr lang="en-US" altLang="en-US" sz="2400"/>
              <a:t>, by an </a:t>
            </a:r>
            <a:r>
              <a:rPr lang="en-US" altLang="en-US" sz="2400">
                <a:solidFill>
                  <a:srgbClr val="FF0000"/>
                </a:solidFill>
              </a:rPr>
              <a:t>impartial jury</a:t>
            </a:r>
            <a:r>
              <a:rPr lang="en-US" altLang="en-US" sz="2400"/>
              <a:t> of the state and district wherein the crime shall have been committed, which district shall have been previously ascertained by law, and to be informed of the nature and cause of the accusation; to be confronted with the witnesses against him; to have compulsory process for obtaining witnesses in his favor, and to have the assistance of counsel for his defense.</a:t>
            </a:r>
            <a:r>
              <a:rPr lang="en-US" altLang="en-US" sz="2000"/>
              <a:t> </a:t>
            </a:r>
          </a:p>
        </p:txBody>
      </p:sp>
      <p:pic>
        <p:nvPicPr>
          <p:cNvPr id="112645" name="Picture 5" descr="judge_banging_gavel_lg_cl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382000" y="3028950"/>
            <a:ext cx="2133600" cy="18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46" name="Rectangle 6"/>
          <p:cNvSpPr>
            <a:spLocks noChangeArrowheads="1"/>
          </p:cNvSpPr>
          <p:nvPr/>
        </p:nvSpPr>
        <p:spPr bwMode="auto">
          <a:xfrm>
            <a:off x="1524000" y="4572000"/>
            <a:ext cx="91440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solidFill>
                  <a:srgbClr val="FF0000"/>
                </a:solidFill>
              </a:rPr>
              <a:t>Amendment VII</a:t>
            </a:r>
          </a:p>
          <a:p>
            <a:pPr algn="ctr" eaLnBrk="1" hangingPunct="1">
              <a:spcBef>
                <a:spcPct val="0"/>
              </a:spcBef>
              <a:buFontTx/>
              <a:buNone/>
            </a:pPr>
            <a:r>
              <a:rPr lang="en-US" altLang="en-US" sz="2400"/>
              <a:t>In </a:t>
            </a:r>
            <a:r>
              <a:rPr lang="en-US" altLang="en-US" sz="2400">
                <a:solidFill>
                  <a:srgbClr val="FF0000"/>
                </a:solidFill>
              </a:rPr>
              <a:t>suits at common law</a:t>
            </a:r>
            <a:r>
              <a:rPr lang="en-US" altLang="en-US" sz="2400"/>
              <a:t>, where the value in controversy shall exceed twenty dollars, the right of trial by jury shall be preserved, and no fact tried by a jury, shall be otherwise reexamined in any court of the United States, than according to the rules of the common law. </a:t>
            </a:r>
          </a:p>
        </p:txBody>
      </p:sp>
      <p:pic>
        <p:nvPicPr>
          <p:cNvPr id="112647" name="BD18868.wav">
            <a:hlinkClick r:id="" action="ppaction://media"/>
          </p:cNvPr>
          <p:cNvPicPr>
            <a:picLocks noChangeAspect="1" noChangeArrowheads="1"/>
          </p:cNvPicPr>
          <p:nvPr>
            <a:audioFile r:link="rId2"/>
            <p:extLst>
              <p:ext uri="{DAA4B4D4-6D71-4841-9C94-3DE7FCFB9230}">
                <p14:media xmlns:p14="http://schemas.microsoft.com/office/powerpoint/2010/main" r:embed="rId1"/>
              </p:ext>
            </p:extLst>
          </p:nvPr>
        </p:nvPicPr>
        <p:blipFill>
          <a:blip r:embed="rId5">
            <a:extLst>
              <a:ext uri="{28A0092B-C50C-407E-A947-70E740481C1C}">
                <a14:useLocalDpi xmlns:a14="http://schemas.microsoft.com/office/drawing/2010/main" val="0"/>
              </a:ext>
            </a:extLst>
          </a:blip>
          <a:srcRect/>
          <a:stretch>
            <a:fillRect/>
          </a:stretch>
        </p:blipFill>
        <p:spPr bwMode="auto">
          <a:xfrm>
            <a:off x="10363200" y="65532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761104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12644"/>
                                        </p:tgtEl>
                                        <p:attrNameLst>
                                          <p:attrName>style.visibility</p:attrName>
                                        </p:attrNameLst>
                                      </p:cBhvr>
                                      <p:to>
                                        <p:strVal val="visible"/>
                                      </p:to>
                                    </p:set>
                                    <p:animEffect transition="in" filter="fade">
                                      <p:cBhvr>
                                        <p:cTn id="7" dur="1000"/>
                                        <p:tgtEl>
                                          <p:spTgt spid="112644"/>
                                        </p:tgtEl>
                                      </p:cBhvr>
                                    </p:animEffect>
                                    <p:anim calcmode="lin" valueType="num">
                                      <p:cBhvr>
                                        <p:cTn id="8" dur="1000" fill="hold"/>
                                        <p:tgtEl>
                                          <p:spTgt spid="112644"/>
                                        </p:tgtEl>
                                        <p:attrNameLst>
                                          <p:attrName>ppt_x</p:attrName>
                                        </p:attrNameLst>
                                      </p:cBhvr>
                                      <p:tavLst>
                                        <p:tav tm="0">
                                          <p:val>
                                            <p:strVal val="#ppt_x"/>
                                          </p:val>
                                        </p:tav>
                                        <p:tav tm="100000">
                                          <p:val>
                                            <p:strVal val="#ppt_x"/>
                                          </p:val>
                                        </p:tav>
                                      </p:tavLst>
                                    </p:anim>
                                    <p:anim calcmode="lin" valueType="num">
                                      <p:cBhvr>
                                        <p:cTn id="9" dur="1000" fill="hold"/>
                                        <p:tgtEl>
                                          <p:spTgt spid="112644"/>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53" presetClass="entr" presetSubtype="0" fill="hold" nodeType="afterEffect">
                                  <p:stCondLst>
                                    <p:cond delay="0"/>
                                  </p:stCondLst>
                                  <p:childTnLst>
                                    <p:set>
                                      <p:cBhvr>
                                        <p:cTn id="12" dur="1" fill="hold">
                                          <p:stCondLst>
                                            <p:cond delay="0"/>
                                          </p:stCondLst>
                                        </p:cTn>
                                        <p:tgtEl>
                                          <p:spTgt spid="112645"/>
                                        </p:tgtEl>
                                        <p:attrNameLst>
                                          <p:attrName>style.visibility</p:attrName>
                                        </p:attrNameLst>
                                      </p:cBhvr>
                                      <p:to>
                                        <p:strVal val="visible"/>
                                      </p:to>
                                    </p:set>
                                    <p:anim calcmode="lin" valueType="num">
                                      <p:cBhvr>
                                        <p:cTn id="13" dur="500" fill="hold"/>
                                        <p:tgtEl>
                                          <p:spTgt spid="112645"/>
                                        </p:tgtEl>
                                        <p:attrNameLst>
                                          <p:attrName>ppt_w</p:attrName>
                                        </p:attrNameLst>
                                      </p:cBhvr>
                                      <p:tavLst>
                                        <p:tav tm="0">
                                          <p:val>
                                            <p:fltVal val="0"/>
                                          </p:val>
                                        </p:tav>
                                        <p:tav tm="100000">
                                          <p:val>
                                            <p:strVal val="#ppt_w"/>
                                          </p:val>
                                        </p:tav>
                                      </p:tavLst>
                                    </p:anim>
                                    <p:anim calcmode="lin" valueType="num">
                                      <p:cBhvr>
                                        <p:cTn id="14" dur="500" fill="hold"/>
                                        <p:tgtEl>
                                          <p:spTgt spid="112645"/>
                                        </p:tgtEl>
                                        <p:attrNameLst>
                                          <p:attrName>ppt_h</p:attrName>
                                        </p:attrNameLst>
                                      </p:cBhvr>
                                      <p:tavLst>
                                        <p:tav tm="0">
                                          <p:val>
                                            <p:fltVal val="0"/>
                                          </p:val>
                                        </p:tav>
                                        <p:tav tm="100000">
                                          <p:val>
                                            <p:strVal val="#ppt_h"/>
                                          </p:val>
                                        </p:tav>
                                      </p:tavLst>
                                    </p:anim>
                                    <p:animEffect transition="in" filter="fade">
                                      <p:cBhvr>
                                        <p:cTn id="15" dur="500"/>
                                        <p:tgtEl>
                                          <p:spTgt spid="112645"/>
                                        </p:tgtEl>
                                      </p:cBhvr>
                                    </p:animEffect>
                                  </p:childTnLst>
                                </p:cTn>
                              </p:par>
                              <p:par>
                                <p:cTn id="16" presetID="1" presetClass="mediacall" presetSubtype="0" fill="hold" nodeType="withEffect">
                                  <p:stCondLst>
                                    <p:cond delay="0"/>
                                  </p:stCondLst>
                                  <p:childTnLst>
                                    <p:cmd type="call" cmd="playFrom(0.0)">
                                      <p:cBhvr>
                                        <p:cTn id="17" dur="1084" fill="hold"/>
                                        <p:tgtEl>
                                          <p:spTgt spid="112647"/>
                                        </p:tgtEl>
                                      </p:cBhvr>
                                    </p:cmd>
                                  </p:childTnLst>
                                </p:cTn>
                              </p:par>
                            </p:childTnLst>
                          </p:cTn>
                        </p:par>
                        <p:par>
                          <p:cTn id="18" fill="hold" nodeType="afterGroup">
                            <p:stCondLst>
                              <p:cond delay="2084"/>
                            </p:stCondLst>
                            <p:childTnLst>
                              <p:par>
                                <p:cTn id="19" presetID="42" presetClass="entr" presetSubtype="0" fill="hold" grpId="0" nodeType="afterEffect">
                                  <p:stCondLst>
                                    <p:cond delay="0"/>
                                  </p:stCondLst>
                                  <p:childTnLst>
                                    <p:set>
                                      <p:cBhvr>
                                        <p:cTn id="20" dur="1" fill="hold">
                                          <p:stCondLst>
                                            <p:cond delay="0"/>
                                          </p:stCondLst>
                                        </p:cTn>
                                        <p:tgtEl>
                                          <p:spTgt spid="112646"/>
                                        </p:tgtEl>
                                        <p:attrNameLst>
                                          <p:attrName>style.visibility</p:attrName>
                                        </p:attrNameLst>
                                      </p:cBhvr>
                                      <p:to>
                                        <p:strVal val="visible"/>
                                      </p:to>
                                    </p:set>
                                    <p:animEffect transition="in" filter="fade">
                                      <p:cBhvr>
                                        <p:cTn id="21" dur="1000"/>
                                        <p:tgtEl>
                                          <p:spTgt spid="112646"/>
                                        </p:tgtEl>
                                      </p:cBhvr>
                                    </p:animEffect>
                                    <p:anim calcmode="lin" valueType="num">
                                      <p:cBhvr>
                                        <p:cTn id="22" dur="1000" fill="hold"/>
                                        <p:tgtEl>
                                          <p:spTgt spid="112646"/>
                                        </p:tgtEl>
                                        <p:attrNameLst>
                                          <p:attrName>ppt_x</p:attrName>
                                        </p:attrNameLst>
                                      </p:cBhvr>
                                      <p:tavLst>
                                        <p:tav tm="0">
                                          <p:val>
                                            <p:strVal val="#ppt_x"/>
                                          </p:val>
                                        </p:tav>
                                        <p:tav tm="100000">
                                          <p:val>
                                            <p:strVal val="#ppt_x"/>
                                          </p:val>
                                        </p:tav>
                                      </p:tavLst>
                                    </p:anim>
                                    <p:anim calcmode="lin" valueType="num">
                                      <p:cBhvr>
                                        <p:cTn id="23" dur="1000" fill="hold"/>
                                        <p:tgtEl>
                                          <p:spTgt spid="1126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p:cTn id="24" fill="hold" display="0">
                  <p:stCondLst>
                    <p:cond delay="indefinite"/>
                  </p:stCondLst>
                  <p:endCondLst>
                    <p:cond evt="onNext" delay="0">
                      <p:tgtEl>
                        <p:sldTgt/>
                      </p:tgtEl>
                    </p:cond>
                    <p:cond evt="onPrev" delay="0">
                      <p:tgtEl>
                        <p:sldTgt/>
                      </p:tgtEl>
                    </p:cond>
                    <p:cond evt="onStopAudio" delay="0">
                      <p:tgtEl>
                        <p:sldTgt/>
                      </p:tgtEl>
                    </p:cond>
                  </p:endCondLst>
                </p:cTn>
                <p:tgtEl>
                  <p:spTgt spid="112647"/>
                </p:tgtEl>
              </p:cMediaNode>
            </p:audio>
          </p:childTnLst>
        </p:cTn>
      </p:par>
    </p:tnLst>
    <p:bldLst>
      <p:bldP spid="112644" grpId="0"/>
      <p:bldP spid="11264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8" name="Rectangle 4"/>
          <p:cNvSpPr>
            <a:spLocks noChangeArrowheads="1"/>
          </p:cNvSpPr>
          <p:nvPr/>
        </p:nvSpPr>
        <p:spPr bwMode="auto">
          <a:xfrm>
            <a:off x="1524000" y="1"/>
            <a:ext cx="91440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800">
                <a:solidFill>
                  <a:srgbClr val="FF0000"/>
                </a:solidFill>
              </a:rPr>
              <a:t>Amendment VIII</a:t>
            </a:r>
          </a:p>
          <a:p>
            <a:pPr algn="ctr" eaLnBrk="1" hangingPunct="1">
              <a:spcBef>
                <a:spcPct val="0"/>
              </a:spcBef>
              <a:buFontTx/>
              <a:buNone/>
            </a:pPr>
            <a:r>
              <a:rPr lang="en-US" altLang="en-US" sz="2800"/>
              <a:t>Excessive bail shall not be required, nor excessive fines imposed, nor </a:t>
            </a:r>
            <a:r>
              <a:rPr lang="en-US" altLang="en-US" sz="2800">
                <a:solidFill>
                  <a:srgbClr val="FF0000"/>
                </a:solidFill>
              </a:rPr>
              <a:t>cruel and unusual punishments</a:t>
            </a:r>
            <a:r>
              <a:rPr lang="en-US" altLang="en-US" sz="2800"/>
              <a:t> inflicted. </a:t>
            </a:r>
          </a:p>
        </p:txBody>
      </p:sp>
      <p:pic>
        <p:nvPicPr>
          <p:cNvPr id="113670" name="Picture 6" descr="punk_jail_mugshot_multi_angles_lg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1371600"/>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3672" name="Picture 8" descr="oldlady_jail_baredup_looking_lg_cl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1143000"/>
            <a:ext cx="18288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673" name="Rectangle 9"/>
          <p:cNvSpPr>
            <a:spLocks noChangeArrowheads="1"/>
          </p:cNvSpPr>
          <p:nvPr/>
        </p:nvSpPr>
        <p:spPr bwMode="auto">
          <a:xfrm>
            <a:off x="1524000" y="2590801"/>
            <a:ext cx="9144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solidFill>
                  <a:srgbClr val="FF0000"/>
                </a:solidFill>
              </a:rPr>
              <a:t>Amendment IX</a:t>
            </a:r>
          </a:p>
          <a:p>
            <a:pPr algn="ctr" eaLnBrk="1" hangingPunct="1">
              <a:spcBef>
                <a:spcPct val="0"/>
              </a:spcBef>
              <a:buFontTx/>
              <a:buNone/>
            </a:pPr>
            <a:r>
              <a:rPr lang="en-US" altLang="en-US" sz="2400"/>
              <a:t>The enumeration in the Constitution, of certain rights, shall not be construed to deny or disparage others retained by the people. </a:t>
            </a:r>
          </a:p>
        </p:txBody>
      </p:sp>
      <p:pic>
        <p:nvPicPr>
          <p:cNvPr id="113674" name="Picture 10" descr="j0174219[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3733800"/>
            <a:ext cx="152400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676" name="Rectangle 12"/>
          <p:cNvSpPr>
            <a:spLocks noChangeArrowheads="1"/>
          </p:cNvSpPr>
          <p:nvPr/>
        </p:nvSpPr>
        <p:spPr bwMode="auto">
          <a:xfrm>
            <a:off x="1524000" y="5181600"/>
            <a:ext cx="9144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solidFill>
                  <a:srgbClr val="FF0000"/>
                </a:solidFill>
              </a:rPr>
              <a:t>Amendment X</a:t>
            </a:r>
          </a:p>
          <a:p>
            <a:pPr algn="ctr" eaLnBrk="1" hangingPunct="1">
              <a:spcBef>
                <a:spcPct val="0"/>
              </a:spcBef>
              <a:buFontTx/>
              <a:buNone/>
            </a:pPr>
            <a:r>
              <a:rPr lang="en-US" altLang="en-US" sz="2400"/>
              <a:t>The </a:t>
            </a:r>
            <a:r>
              <a:rPr lang="en-US" altLang="en-US" sz="2400">
                <a:solidFill>
                  <a:srgbClr val="FF0000"/>
                </a:solidFill>
              </a:rPr>
              <a:t>powers not delegated to the United States</a:t>
            </a:r>
            <a:r>
              <a:rPr lang="en-US" altLang="en-US" sz="2400"/>
              <a:t> by the Constitution, nor prohibited by it to the states, </a:t>
            </a:r>
            <a:r>
              <a:rPr lang="en-US" altLang="en-US" sz="2400">
                <a:solidFill>
                  <a:srgbClr val="FF0000"/>
                </a:solidFill>
              </a:rPr>
              <a:t>are reserved to the states</a:t>
            </a:r>
            <a:r>
              <a:rPr lang="en-US" altLang="en-US" sz="2400"/>
              <a:t> respectively, or to the people. </a:t>
            </a:r>
          </a:p>
        </p:txBody>
      </p:sp>
      <p:pic>
        <p:nvPicPr>
          <p:cNvPr id="113677" name="Picture 13" descr="colonie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0" y="3810001"/>
            <a:ext cx="243840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72575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13668"/>
                                        </p:tgtEl>
                                        <p:attrNameLst>
                                          <p:attrName>style.visibility</p:attrName>
                                        </p:attrNameLst>
                                      </p:cBhvr>
                                      <p:to>
                                        <p:strVal val="visible"/>
                                      </p:to>
                                    </p:set>
                                    <p:animEffect transition="in" filter="fade">
                                      <p:cBhvr>
                                        <p:cTn id="7" dur="1000"/>
                                        <p:tgtEl>
                                          <p:spTgt spid="113668"/>
                                        </p:tgtEl>
                                      </p:cBhvr>
                                    </p:animEffect>
                                    <p:anim calcmode="lin" valueType="num">
                                      <p:cBhvr>
                                        <p:cTn id="8" dur="1000" fill="hold"/>
                                        <p:tgtEl>
                                          <p:spTgt spid="113668"/>
                                        </p:tgtEl>
                                        <p:attrNameLst>
                                          <p:attrName>ppt_x</p:attrName>
                                        </p:attrNameLst>
                                      </p:cBhvr>
                                      <p:tavLst>
                                        <p:tav tm="0">
                                          <p:val>
                                            <p:strVal val="#ppt_x"/>
                                          </p:val>
                                        </p:tav>
                                        <p:tav tm="100000">
                                          <p:val>
                                            <p:strVal val="#ppt_x"/>
                                          </p:val>
                                        </p:tav>
                                      </p:tavLst>
                                    </p:anim>
                                    <p:anim calcmode="lin" valueType="num">
                                      <p:cBhvr>
                                        <p:cTn id="9" dur="1000" fill="hold"/>
                                        <p:tgtEl>
                                          <p:spTgt spid="113668"/>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35" presetClass="entr" presetSubtype="0" fill="hold" nodeType="afterEffect">
                                  <p:stCondLst>
                                    <p:cond delay="0"/>
                                  </p:stCondLst>
                                  <p:childTnLst>
                                    <p:set>
                                      <p:cBhvr>
                                        <p:cTn id="12" dur="1" fill="hold">
                                          <p:stCondLst>
                                            <p:cond delay="0"/>
                                          </p:stCondLst>
                                        </p:cTn>
                                        <p:tgtEl>
                                          <p:spTgt spid="113670"/>
                                        </p:tgtEl>
                                        <p:attrNameLst>
                                          <p:attrName>style.visibility</p:attrName>
                                        </p:attrNameLst>
                                      </p:cBhvr>
                                      <p:to>
                                        <p:strVal val="visible"/>
                                      </p:to>
                                    </p:set>
                                    <p:animEffect transition="in" filter="fade">
                                      <p:cBhvr>
                                        <p:cTn id="13" dur="2000"/>
                                        <p:tgtEl>
                                          <p:spTgt spid="113670"/>
                                        </p:tgtEl>
                                      </p:cBhvr>
                                    </p:animEffect>
                                    <p:anim calcmode="lin" valueType="num">
                                      <p:cBhvr>
                                        <p:cTn id="14" dur="2000" fill="hold"/>
                                        <p:tgtEl>
                                          <p:spTgt spid="113670"/>
                                        </p:tgtEl>
                                        <p:attrNameLst>
                                          <p:attrName>style.rotation</p:attrName>
                                        </p:attrNameLst>
                                      </p:cBhvr>
                                      <p:tavLst>
                                        <p:tav tm="0">
                                          <p:val>
                                            <p:fltVal val="720"/>
                                          </p:val>
                                        </p:tav>
                                        <p:tav tm="100000">
                                          <p:val>
                                            <p:fltVal val="0"/>
                                          </p:val>
                                        </p:tav>
                                      </p:tavLst>
                                    </p:anim>
                                    <p:anim calcmode="lin" valueType="num">
                                      <p:cBhvr>
                                        <p:cTn id="15" dur="2000" fill="hold"/>
                                        <p:tgtEl>
                                          <p:spTgt spid="113670"/>
                                        </p:tgtEl>
                                        <p:attrNameLst>
                                          <p:attrName>ppt_h</p:attrName>
                                        </p:attrNameLst>
                                      </p:cBhvr>
                                      <p:tavLst>
                                        <p:tav tm="0">
                                          <p:val>
                                            <p:fltVal val="0"/>
                                          </p:val>
                                        </p:tav>
                                        <p:tav tm="100000">
                                          <p:val>
                                            <p:strVal val="#ppt_h"/>
                                          </p:val>
                                        </p:tav>
                                      </p:tavLst>
                                    </p:anim>
                                    <p:anim calcmode="lin" valueType="num">
                                      <p:cBhvr>
                                        <p:cTn id="16" dur="2000" fill="hold"/>
                                        <p:tgtEl>
                                          <p:spTgt spid="113670"/>
                                        </p:tgtEl>
                                        <p:attrNameLst>
                                          <p:attrName>ppt_w</p:attrName>
                                        </p:attrNameLst>
                                      </p:cBhvr>
                                      <p:tavLst>
                                        <p:tav tm="0">
                                          <p:val>
                                            <p:fltVal val="0"/>
                                          </p:val>
                                        </p:tav>
                                        <p:tav tm="100000">
                                          <p:val>
                                            <p:strVal val="#ppt_w"/>
                                          </p:val>
                                        </p:tav>
                                      </p:tavLst>
                                    </p:anim>
                                  </p:childTnLst>
                                </p:cTn>
                              </p:par>
                              <p:par>
                                <p:cTn id="17" presetID="35" presetClass="entr" presetSubtype="0" fill="hold" nodeType="withEffect">
                                  <p:stCondLst>
                                    <p:cond delay="0"/>
                                  </p:stCondLst>
                                  <p:childTnLst>
                                    <p:set>
                                      <p:cBhvr>
                                        <p:cTn id="18" dur="1" fill="hold">
                                          <p:stCondLst>
                                            <p:cond delay="0"/>
                                          </p:stCondLst>
                                        </p:cTn>
                                        <p:tgtEl>
                                          <p:spTgt spid="113672"/>
                                        </p:tgtEl>
                                        <p:attrNameLst>
                                          <p:attrName>style.visibility</p:attrName>
                                        </p:attrNameLst>
                                      </p:cBhvr>
                                      <p:to>
                                        <p:strVal val="visible"/>
                                      </p:to>
                                    </p:set>
                                    <p:animEffect transition="in" filter="fade">
                                      <p:cBhvr>
                                        <p:cTn id="19" dur="2000"/>
                                        <p:tgtEl>
                                          <p:spTgt spid="113672"/>
                                        </p:tgtEl>
                                      </p:cBhvr>
                                    </p:animEffect>
                                    <p:anim calcmode="lin" valueType="num">
                                      <p:cBhvr>
                                        <p:cTn id="20" dur="2000" fill="hold"/>
                                        <p:tgtEl>
                                          <p:spTgt spid="113672"/>
                                        </p:tgtEl>
                                        <p:attrNameLst>
                                          <p:attrName>style.rotation</p:attrName>
                                        </p:attrNameLst>
                                      </p:cBhvr>
                                      <p:tavLst>
                                        <p:tav tm="0">
                                          <p:val>
                                            <p:fltVal val="720"/>
                                          </p:val>
                                        </p:tav>
                                        <p:tav tm="100000">
                                          <p:val>
                                            <p:fltVal val="0"/>
                                          </p:val>
                                        </p:tav>
                                      </p:tavLst>
                                    </p:anim>
                                    <p:anim calcmode="lin" valueType="num">
                                      <p:cBhvr>
                                        <p:cTn id="21" dur="2000" fill="hold"/>
                                        <p:tgtEl>
                                          <p:spTgt spid="113672"/>
                                        </p:tgtEl>
                                        <p:attrNameLst>
                                          <p:attrName>ppt_h</p:attrName>
                                        </p:attrNameLst>
                                      </p:cBhvr>
                                      <p:tavLst>
                                        <p:tav tm="0">
                                          <p:val>
                                            <p:fltVal val="0"/>
                                          </p:val>
                                        </p:tav>
                                        <p:tav tm="100000">
                                          <p:val>
                                            <p:strVal val="#ppt_h"/>
                                          </p:val>
                                        </p:tav>
                                      </p:tavLst>
                                    </p:anim>
                                    <p:anim calcmode="lin" valueType="num">
                                      <p:cBhvr>
                                        <p:cTn id="22" dur="2000" fill="hold"/>
                                        <p:tgtEl>
                                          <p:spTgt spid="113672"/>
                                        </p:tgtEl>
                                        <p:attrNameLst>
                                          <p:attrName>ppt_w</p:attrName>
                                        </p:attrNameLst>
                                      </p:cBhvr>
                                      <p:tavLst>
                                        <p:tav tm="0">
                                          <p:val>
                                            <p:fltVal val="0"/>
                                          </p:val>
                                        </p:tav>
                                        <p:tav tm="100000">
                                          <p:val>
                                            <p:strVal val="#ppt_w"/>
                                          </p:val>
                                        </p:tav>
                                      </p:tavLst>
                                    </p:anim>
                                  </p:childTnLst>
                                </p:cTn>
                              </p:par>
                              <p:par>
                                <p:cTn id="23" presetID="42" presetClass="entr" presetSubtype="0" fill="hold" grpId="0" nodeType="withEffect">
                                  <p:stCondLst>
                                    <p:cond delay="3000"/>
                                  </p:stCondLst>
                                  <p:childTnLst>
                                    <p:set>
                                      <p:cBhvr>
                                        <p:cTn id="24" dur="1" fill="hold">
                                          <p:stCondLst>
                                            <p:cond delay="0"/>
                                          </p:stCondLst>
                                        </p:cTn>
                                        <p:tgtEl>
                                          <p:spTgt spid="113673"/>
                                        </p:tgtEl>
                                        <p:attrNameLst>
                                          <p:attrName>style.visibility</p:attrName>
                                        </p:attrNameLst>
                                      </p:cBhvr>
                                      <p:to>
                                        <p:strVal val="visible"/>
                                      </p:to>
                                    </p:set>
                                    <p:animEffect transition="in" filter="fade">
                                      <p:cBhvr>
                                        <p:cTn id="25" dur="1000"/>
                                        <p:tgtEl>
                                          <p:spTgt spid="113673"/>
                                        </p:tgtEl>
                                      </p:cBhvr>
                                    </p:animEffect>
                                    <p:anim calcmode="lin" valueType="num">
                                      <p:cBhvr>
                                        <p:cTn id="26" dur="1000" fill="hold"/>
                                        <p:tgtEl>
                                          <p:spTgt spid="113673"/>
                                        </p:tgtEl>
                                        <p:attrNameLst>
                                          <p:attrName>ppt_x</p:attrName>
                                        </p:attrNameLst>
                                      </p:cBhvr>
                                      <p:tavLst>
                                        <p:tav tm="0">
                                          <p:val>
                                            <p:strVal val="#ppt_x"/>
                                          </p:val>
                                        </p:tav>
                                        <p:tav tm="100000">
                                          <p:val>
                                            <p:strVal val="#ppt_x"/>
                                          </p:val>
                                        </p:tav>
                                      </p:tavLst>
                                    </p:anim>
                                    <p:anim calcmode="lin" valueType="num">
                                      <p:cBhvr>
                                        <p:cTn id="27" dur="1000" fill="hold"/>
                                        <p:tgtEl>
                                          <p:spTgt spid="113673"/>
                                        </p:tgtEl>
                                        <p:attrNameLst>
                                          <p:attrName>ppt_y</p:attrName>
                                        </p:attrNameLst>
                                      </p:cBhvr>
                                      <p:tavLst>
                                        <p:tav tm="0">
                                          <p:val>
                                            <p:strVal val="#ppt_y+.1"/>
                                          </p:val>
                                        </p:tav>
                                        <p:tav tm="100000">
                                          <p:val>
                                            <p:strVal val="#ppt_y"/>
                                          </p:val>
                                        </p:tav>
                                      </p:tavLst>
                                    </p:anim>
                                  </p:childTnLst>
                                </p:cTn>
                              </p:par>
                              <p:par>
                                <p:cTn id="28" presetID="53" presetClass="entr" presetSubtype="0" fill="hold" nodeType="withEffect">
                                  <p:stCondLst>
                                    <p:cond delay="4000"/>
                                  </p:stCondLst>
                                  <p:childTnLst>
                                    <p:set>
                                      <p:cBhvr>
                                        <p:cTn id="29" dur="1" fill="hold">
                                          <p:stCondLst>
                                            <p:cond delay="0"/>
                                          </p:stCondLst>
                                        </p:cTn>
                                        <p:tgtEl>
                                          <p:spTgt spid="113674"/>
                                        </p:tgtEl>
                                        <p:attrNameLst>
                                          <p:attrName>style.visibility</p:attrName>
                                        </p:attrNameLst>
                                      </p:cBhvr>
                                      <p:to>
                                        <p:strVal val="visible"/>
                                      </p:to>
                                    </p:set>
                                    <p:anim calcmode="lin" valueType="num">
                                      <p:cBhvr>
                                        <p:cTn id="30" dur="500" fill="hold"/>
                                        <p:tgtEl>
                                          <p:spTgt spid="113674"/>
                                        </p:tgtEl>
                                        <p:attrNameLst>
                                          <p:attrName>ppt_w</p:attrName>
                                        </p:attrNameLst>
                                      </p:cBhvr>
                                      <p:tavLst>
                                        <p:tav tm="0">
                                          <p:val>
                                            <p:fltVal val="0"/>
                                          </p:val>
                                        </p:tav>
                                        <p:tav tm="100000">
                                          <p:val>
                                            <p:strVal val="#ppt_w"/>
                                          </p:val>
                                        </p:tav>
                                      </p:tavLst>
                                    </p:anim>
                                    <p:anim calcmode="lin" valueType="num">
                                      <p:cBhvr>
                                        <p:cTn id="31" dur="500" fill="hold"/>
                                        <p:tgtEl>
                                          <p:spTgt spid="113674"/>
                                        </p:tgtEl>
                                        <p:attrNameLst>
                                          <p:attrName>ppt_h</p:attrName>
                                        </p:attrNameLst>
                                      </p:cBhvr>
                                      <p:tavLst>
                                        <p:tav tm="0">
                                          <p:val>
                                            <p:fltVal val="0"/>
                                          </p:val>
                                        </p:tav>
                                        <p:tav tm="100000">
                                          <p:val>
                                            <p:strVal val="#ppt_h"/>
                                          </p:val>
                                        </p:tav>
                                      </p:tavLst>
                                    </p:anim>
                                    <p:animEffect transition="in" filter="fade">
                                      <p:cBhvr>
                                        <p:cTn id="32" dur="500"/>
                                        <p:tgtEl>
                                          <p:spTgt spid="113674"/>
                                        </p:tgtEl>
                                      </p:cBhvr>
                                    </p:animEffect>
                                  </p:childTnLst>
                                </p:cTn>
                              </p:par>
                              <p:par>
                                <p:cTn id="33" presetID="53" presetClass="entr" presetSubtype="0" fill="hold" nodeType="withEffect">
                                  <p:stCondLst>
                                    <p:cond delay="4000"/>
                                  </p:stCondLst>
                                  <p:childTnLst>
                                    <p:set>
                                      <p:cBhvr>
                                        <p:cTn id="34" dur="1" fill="hold">
                                          <p:stCondLst>
                                            <p:cond delay="0"/>
                                          </p:stCondLst>
                                        </p:cTn>
                                        <p:tgtEl>
                                          <p:spTgt spid="113677"/>
                                        </p:tgtEl>
                                        <p:attrNameLst>
                                          <p:attrName>style.visibility</p:attrName>
                                        </p:attrNameLst>
                                      </p:cBhvr>
                                      <p:to>
                                        <p:strVal val="visible"/>
                                      </p:to>
                                    </p:set>
                                    <p:anim calcmode="lin" valueType="num">
                                      <p:cBhvr>
                                        <p:cTn id="35" dur="500" fill="hold"/>
                                        <p:tgtEl>
                                          <p:spTgt spid="113677"/>
                                        </p:tgtEl>
                                        <p:attrNameLst>
                                          <p:attrName>ppt_w</p:attrName>
                                        </p:attrNameLst>
                                      </p:cBhvr>
                                      <p:tavLst>
                                        <p:tav tm="0">
                                          <p:val>
                                            <p:fltVal val="0"/>
                                          </p:val>
                                        </p:tav>
                                        <p:tav tm="100000">
                                          <p:val>
                                            <p:strVal val="#ppt_w"/>
                                          </p:val>
                                        </p:tav>
                                      </p:tavLst>
                                    </p:anim>
                                    <p:anim calcmode="lin" valueType="num">
                                      <p:cBhvr>
                                        <p:cTn id="36" dur="500" fill="hold"/>
                                        <p:tgtEl>
                                          <p:spTgt spid="113677"/>
                                        </p:tgtEl>
                                        <p:attrNameLst>
                                          <p:attrName>ppt_h</p:attrName>
                                        </p:attrNameLst>
                                      </p:cBhvr>
                                      <p:tavLst>
                                        <p:tav tm="0">
                                          <p:val>
                                            <p:fltVal val="0"/>
                                          </p:val>
                                        </p:tav>
                                        <p:tav tm="100000">
                                          <p:val>
                                            <p:strVal val="#ppt_h"/>
                                          </p:val>
                                        </p:tav>
                                      </p:tavLst>
                                    </p:anim>
                                    <p:animEffect transition="in" filter="fade">
                                      <p:cBhvr>
                                        <p:cTn id="37" dur="500"/>
                                        <p:tgtEl>
                                          <p:spTgt spid="113677"/>
                                        </p:tgtEl>
                                      </p:cBhvr>
                                    </p:animEffect>
                                  </p:childTnLst>
                                </p:cTn>
                              </p:par>
                              <p:par>
                                <p:cTn id="38" presetID="42" presetClass="entr" presetSubtype="0" fill="hold" grpId="0" nodeType="withEffect">
                                  <p:stCondLst>
                                    <p:cond delay="5000"/>
                                  </p:stCondLst>
                                  <p:childTnLst>
                                    <p:set>
                                      <p:cBhvr>
                                        <p:cTn id="39" dur="1" fill="hold">
                                          <p:stCondLst>
                                            <p:cond delay="0"/>
                                          </p:stCondLst>
                                        </p:cTn>
                                        <p:tgtEl>
                                          <p:spTgt spid="113676"/>
                                        </p:tgtEl>
                                        <p:attrNameLst>
                                          <p:attrName>style.visibility</p:attrName>
                                        </p:attrNameLst>
                                      </p:cBhvr>
                                      <p:to>
                                        <p:strVal val="visible"/>
                                      </p:to>
                                    </p:set>
                                    <p:animEffect transition="in" filter="fade">
                                      <p:cBhvr>
                                        <p:cTn id="40" dur="1000"/>
                                        <p:tgtEl>
                                          <p:spTgt spid="113676"/>
                                        </p:tgtEl>
                                      </p:cBhvr>
                                    </p:animEffect>
                                    <p:anim calcmode="lin" valueType="num">
                                      <p:cBhvr>
                                        <p:cTn id="41" dur="1000" fill="hold"/>
                                        <p:tgtEl>
                                          <p:spTgt spid="113676"/>
                                        </p:tgtEl>
                                        <p:attrNameLst>
                                          <p:attrName>ppt_x</p:attrName>
                                        </p:attrNameLst>
                                      </p:cBhvr>
                                      <p:tavLst>
                                        <p:tav tm="0">
                                          <p:val>
                                            <p:strVal val="#ppt_x"/>
                                          </p:val>
                                        </p:tav>
                                        <p:tav tm="100000">
                                          <p:val>
                                            <p:strVal val="#ppt_x"/>
                                          </p:val>
                                        </p:tav>
                                      </p:tavLst>
                                    </p:anim>
                                    <p:anim calcmode="lin" valueType="num">
                                      <p:cBhvr>
                                        <p:cTn id="42" dur="1000" fill="hold"/>
                                        <p:tgtEl>
                                          <p:spTgt spid="1136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8" grpId="0"/>
      <p:bldP spid="113673" grpId="0"/>
      <p:bldP spid="11367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2" name="Rectangle 4"/>
          <p:cNvSpPr>
            <a:spLocks noChangeArrowheads="1"/>
          </p:cNvSpPr>
          <p:nvPr/>
        </p:nvSpPr>
        <p:spPr bwMode="auto">
          <a:xfrm>
            <a:off x="1524000" y="0"/>
            <a:ext cx="9144000" cy="308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800">
                <a:solidFill>
                  <a:srgbClr val="FF0000"/>
                </a:solidFill>
              </a:rPr>
              <a:t>Amendment I</a:t>
            </a:r>
          </a:p>
          <a:p>
            <a:pPr algn="ctr" eaLnBrk="1" hangingPunct="1">
              <a:spcBef>
                <a:spcPct val="0"/>
              </a:spcBef>
              <a:buFontTx/>
              <a:buNone/>
            </a:pPr>
            <a:r>
              <a:rPr lang="en-US" altLang="en-US" sz="2800"/>
              <a:t>Congress shall make no law respecting an establishment of </a:t>
            </a:r>
            <a:r>
              <a:rPr lang="en-US" altLang="en-US" sz="2800">
                <a:solidFill>
                  <a:srgbClr val="FF0000"/>
                </a:solidFill>
              </a:rPr>
              <a:t>religion</a:t>
            </a:r>
            <a:r>
              <a:rPr lang="en-US" altLang="en-US" sz="2800"/>
              <a:t>, or prohibiting the free exercise thereof; or abridging the freedom of </a:t>
            </a:r>
            <a:r>
              <a:rPr lang="en-US" altLang="en-US" sz="2800">
                <a:solidFill>
                  <a:srgbClr val="FF0000"/>
                </a:solidFill>
              </a:rPr>
              <a:t>speech</a:t>
            </a:r>
            <a:r>
              <a:rPr lang="en-US" altLang="en-US" sz="2800"/>
              <a:t>, or of the </a:t>
            </a:r>
            <a:r>
              <a:rPr lang="en-US" altLang="en-US" sz="2800">
                <a:solidFill>
                  <a:srgbClr val="FF0000"/>
                </a:solidFill>
              </a:rPr>
              <a:t>press</a:t>
            </a:r>
            <a:r>
              <a:rPr lang="en-US" altLang="en-US" sz="2800"/>
              <a:t>; or the right of the people peaceably to </a:t>
            </a:r>
            <a:r>
              <a:rPr lang="en-US" altLang="en-US" sz="2800">
                <a:solidFill>
                  <a:srgbClr val="FF0000"/>
                </a:solidFill>
              </a:rPr>
              <a:t>assemble</a:t>
            </a:r>
            <a:r>
              <a:rPr lang="en-US" altLang="en-US" sz="2800"/>
              <a:t>, and to</a:t>
            </a:r>
            <a:r>
              <a:rPr lang="en-US" altLang="en-US" sz="2800">
                <a:solidFill>
                  <a:srgbClr val="FF0000"/>
                </a:solidFill>
              </a:rPr>
              <a:t> petition</a:t>
            </a:r>
            <a:r>
              <a:rPr lang="en-US" altLang="en-US" sz="2800"/>
              <a:t> the government for a redress of grievances. </a:t>
            </a:r>
          </a:p>
        </p:txBody>
      </p:sp>
      <p:pic>
        <p:nvPicPr>
          <p:cNvPr id="109574" name="Picture 6" descr="bible_crucifix_lg_cl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3200400"/>
            <a:ext cx="1905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9578" name="Picture 10" descr="candidate_givingspeech_podium_md_cl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429000" y="3048000"/>
            <a:ext cx="1828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9580" name="Picture 12" descr="man_reading_newspaper_lg_cl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029200" y="3276600"/>
            <a:ext cx="14605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9582" name="Picture 14" descr="group"/>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91300" y="3429001"/>
            <a:ext cx="2095500" cy="150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9584" name="Picture 16" descr="writer"/>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8763000" y="3276600"/>
            <a:ext cx="1905000" cy="160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9585" name="Text Box 17"/>
          <p:cNvSpPr txBox="1">
            <a:spLocks noChangeArrowheads="1"/>
          </p:cNvSpPr>
          <p:nvPr/>
        </p:nvSpPr>
        <p:spPr bwMode="auto">
          <a:xfrm rot="1780065">
            <a:off x="1616667" y="5484347"/>
            <a:ext cx="148630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a:latin typeface="Incised901 BT" pitchFamily="34" charset="0"/>
              </a:rPr>
              <a:t>Religion</a:t>
            </a:r>
          </a:p>
        </p:txBody>
      </p:sp>
      <p:sp>
        <p:nvSpPr>
          <p:cNvPr id="109586" name="Text Box 18"/>
          <p:cNvSpPr txBox="1">
            <a:spLocks noChangeArrowheads="1"/>
          </p:cNvSpPr>
          <p:nvPr/>
        </p:nvSpPr>
        <p:spPr bwMode="auto">
          <a:xfrm rot="-1507734">
            <a:off x="3245043" y="5560547"/>
            <a:ext cx="140455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a:latin typeface="Incised901 BT" pitchFamily="34" charset="0"/>
              </a:rPr>
              <a:t>Speech</a:t>
            </a:r>
          </a:p>
        </p:txBody>
      </p:sp>
      <p:sp>
        <p:nvSpPr>
          <p:cNvPr id="109587" name="Text Box 19"/>
          <p:cNvSpPr txBox="1">
            <a:spLocks noChangeArrowheads="1"/>
          </p:cNvSpPr>
          <p:nvPr/>
        </p:nvSpPr>
        <p:spPr bwMode="auto">
          <a:xfrm rot="1961220">
            <a:off x="4986401" y="5408147"/>
            <a:ext cx="11031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a:latin typeface="Incised901 BT" pitchFamily="34" charset="0"/>
              </a:rPr>
              <a:t>Press</a:t>
            </a:r>
          </a:p>
        </p:txBody>
      </p:sp>
      <p:sp>
        <p:nvSpPr>
          <p:cNvPr id="109588" name="Text Box 20"/>
          <p:cNvSpPr txBox="1">
            <a:spLocks noChangeArrowheads="1"/>
          </p:cNvSpPr>
          <p:nvPr/>
        </p:nvSpPr>
        <p:spPr bwMode="auto">
          <a:xfrm rot="-1350764">
            <a:off x="6556521" y="5331947"/>
            <a:ext cx="174278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a:latin typeface="Incised901 BT" pitchFamily="34" charset="0"/>
              </a:rPr>
              <a:t>Assembly</a:t>
            </a:r>
          </a:p>
        </p:txBody>
      </p:sp>
      <p:sp>
        <p:nvSpPr>
          <p:cNvPr id="109589" name="Text Box 21"/>
          <p:cNvSpPr txBox="1">
            <a:spLocks noChangeArrowheads="1"/>
          </p:cNvSpPr>
          <p:nvPr/>
        </p:nvSpPr>
        <p:spPr bwMode="auto">
          <a:xfrm rot="2616820">
            <a:off x="8986338" y="5255747"/>
            <a:ext cx="13837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a:latin typeface="Incised901 BT" pitchFamily="34" charset="0"/>
              </a:rPr>
              <a:t>Petition</a:t>
            </a:r>
          </a:p>
        </p:txBody>
      </p:sp>
    </p:spTree>
    <p:extLst>
      <p:ext uri="{BB962C8B-B14F-4D97-AF65-F5344CB8AC3E}">
        <p14:creationId xmlns:p14="http://schemas.microsoft.com/office/powerpoint/2010/main" val="8699204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9572"/>
                                        </p:tgtEl>
                                        <p:attrNameLst>
                                          <p:attrName>style.visibility</p:attrName>
                                        </p:attrNameLst>
                                      </p:cBhvr>
                                      <p:to>
                                        <p:strVal val="visible"/>
                                      </p:to>
                                    </p:set>
                                    <p:animEffect transition="in" filter="fade">
                                      <p:cBhvr>
                                        <p:cTn id="7" dur="1000"/>
                                        <p:tgtEl>
                                          <p:spTgt spid="109572"/>
                                        </p:tgtEl>
                                      </p:cBhvr>
                                    </p:animEffect>
                                    <p:anim calcmode="lin" valueType="num">
                                      <p:cBhvr>
                                        <p:cTn id="8" dur="1000" fill="hold"/>
                                        <p:tgtEl>
                                          <p:spTgt spid="109572"/>
                                        </p:tgtEl>
                                        <p:attrNameLst>
                                          <p:attrName>ppt_x</p:attrName>
                                        </p:attrNameLst>
                                      </p:cBhvr>
                                      <p:tavLst>
                                        <p:tav tm="0">
                                          <p:val>
                                            <p:strVal val="#ppt_x"/>
                                          </p:val>
                                        </p:tav>
                                        <p:tav tm="100000">
                                          <p:val>
                                            <p:strVal val="#ppt_x"/>
                                          </p:val>
                                        </p:tav>
                                      </p:tavLst>
                                    </p:anim>
                                    <p:anim calcmode="lin" valueType="num">
                                      <p:cBhvr>
                                        <p:cTn id="9" dur="1000" fill="hold"/>
                                        <p:tgtEl>
                                          <p:spTgt spid="109572"/>
                                        </p:tgtEl>
                                        <p:attrNameLst>
                                          <p:attrName>ppt_y</p:attrName>
                                        </p:attrNameLst>
                                      </p:cBhvr>
                                      <p:tavLst>
                                        <p:tav tm="0">
                                          <p:val>
                                            <p:strVal val="#ppt_y-.1"/>
                                          </p:val>
                                        </p:tav>
                                        <p:tav tm="100000">
                                          <p:val>
                                            <p:strVal val="#ppt_y"/>
                                          </p:val>
                                        </p:tav>
                                      </p:tavLst>
                                    </p:anim>
                                  </p:childTnLst>
                                </p:cTn>
                              </p:par>
                              <p:par>
                                <p:cTn id="10" presetID="53" presetClass="entr" presetSubtype="0" fill="hold" nodeType="withEffect">
                                  <p:stCondLst>
                                    <p:cond delay="0"/>
                                  </p:stCondLst>
                                  <p:childTnLst>
                                    <p:set>
                                      <p:cBhvr>
                                        <p:cTn id="11" dur="1" fill="hold">
                                          <p:stCondLst>
                                            <p:cond delay="0"/>
                                          </p:stCondLst>
                                        </p:cTn>
                                        <p:tgtEl>
                                          <p:spTgt spid="109574"/>
                                        </p:tgtEl>
                                        <p:attrNameLst>
                                          <p:attrName>style.visibility</p:attrName>
                                        </p:attrNameLst>
                                      </p:cBhvr>
                                      <p:to>
                                        <p:strVal val="visible"/>
                                      </p:to>
                                    </p:set>
                                    <p:anim calcmode="lin" valueType="num">
                                      <p:cBhvr>
                                        <p:cTn id="12" dur="500" fill="hold"/>
                                        <p:tgtEl>
                                          <p:spTgt spid="109574"/>
                                        </p:tgtEl>
                                        <p:attrNameLst>
                                          <p:attrName>ppt_w</p:attrName>
                                        </p:attrNameLst>
                                      </p:cBhvr>
                                      <p:tavLst>
                                        <p:tav tm="0">
                                          <p:val>
                                            <p:fltVal val="0"/>
                                          </p:val>
                                        </p:tav>
                                        <p:tav tm="100000">
                                          <p:val>
                                            <p:strVal val="#ppt_w"/>
                                          </p:val>
                                        </p:tav>
                                      </p:tavLst>
                                    </p:anim>
                                    <p:anim calcmode="lin" valueType="num">
                                      <p:cBhvr>
                                        <p:cTn id="13" dur="500" fill="hold"/>
                                        <p:tgtEl>
                                          <p:spTgt spid="109574"/>
                                        </p:tgtEl>
                                        <p:attrNameLst>
                                          <p:attrName>ppt_h</p:attrName>
                                        </p:attrNameLst>
                                      </p:cBhvr>
                                      <p:tavLst>
                                        <p:tav tm="0">
                                          <p:val>
                                            <p:fltVal val="0"/>
                                          </p:val>
                                        </p:tav>
                                        <p:tav tm="100000">
                                          <p:val>
                                            <p:strVal val="#ppt_h"/>
                                          </p:val>
                                        </p:tav>
                                      </p:tavLst>
                                    </p:anim>
                                    <p:animEffect transition="in" filter="fade">
                                      <p:cBhvr>
                                        <p:cTn id="14" dur="500"/>
                                        <p:tgtEl>
                                          <p:spTgt spid="109574"/>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109585"/>
                                        </p:tgtEl>
                                        <p:attrNameLst>
                                          <p:attrName>style.visibility</p:attrName>
                                        </p:attrNameLst>
                                      </p:cBhvr>
                                      <p:to>
                                        <p:strVal val="visible"/>
                                      </p:to>
                                    </p:set>
                                    <p:anim calcmode="lin" valueType="num">
                                      <p:cBhvr>
                                        <p:cTn id="17" dur="500" fill="hold"/>
                                        <p:tgtEl>
                                          <p:spTgt spid="109585"/>
                                        </p:tgtEl>
                                        <p:attrNameLst>
                                          <p:attrName>ppt_w</p:attrName>
                                        </p:attrNameLst>
                                      </p:cBhvr>
                                      <p:tavLst>
                                        <p:tav tm="0">
                                          <p:val>
                                            <p:fltVal val="0"/>
                                          </p:val>
                                        </p:tav>
                                        <p:tav tm="100000">
                                          <p:val>
                                            <p:strVal val="#ppt_w"/>
                                          </p:val>
                                        </p:tav>
                                      </p:tavLst>
                                    </p:anim>
                                    <p:anim calcmode="lin" valueType="num">
                                      <p:cBhvr>
                                        <p:cTn id="18" dur="500" fill="hold"/>
                                        <p:tgtEl>
                                          <p:spTgt spid="109585"/>
                                        </p:tgtEl>
                                        <p:attrNameLst>
                                          <p:attrName>ppt_h</p:attrName>
                                        </p:attrNameLst>
                                      </p:cBhvr>
                                      <p:tavLst>
                                        <p:tav tm="0">
                                          <p:val>
                                            <p:fltVal val="0"/>
                                          </p:val>
                                        </p:tav>
                                        <p:tav tm="100000">
                                          <p:val>
                                            <p:strVal val="#ppt_h"/>
                                          </p:val>
                                        </p:tav>
                                      </p:tavLst>
                                    </p:anim>
                                    <p:animEffect transition="in" filter="fade">
                                      <p:cBhvr>
                                        <p:cTn id="19" dur="500"/>
                                        <p:tgtEl>
                                          <p:spTgt spid="109585"/>
                                        </p:tgtEl>
                                      </p:cBhvr>
                                    </p:animEffect>
                                  </p:childTnLst>
                                </p:cTn>
                              </p:par>
                            </p:childTnLst>
                          </p:cTn>
                        </p:par>
                        <p:par>
                          <p:cTn id="20" fill="hold" nodeType="afterGroup">
                            <p:stCondLst>
                              <p:cond delay="1000"/>
                            </p:stCondLst>
                            <p:childTnLst>
                              <p:par>
                                <p:cTn id="21" presetID="42" presetClass="entr" presetSubtype="0" fill="hold" nodeType="afterEffect">
                                  <p:stCondLst>
                                    <p:cond delay="0"/>
                                  </p:stCondLst>
                                  <p:childTnLst>
                                    <p:set>
                                      <p:cBhvr>
                                        <p:cTn id="22" dur="1" fill="hold">
                                          <p:stCondLst>
                                            <p:cond delay="0"/>
                                          </p:stCondLst>
                                        </p:cTn>
                                        <p:tgtEl>
                                          <p:spTgt spid="109578"/>
                                        </p:tgtEl>
                                        <p:attrNameLst>
                                          <p:attrName>style.visibility</p:attrName>
                                        </p:attrNameLst>
                                      </p:cBhvr>
                                      <p:to>
                                        <p:strVal val="visible"/>
                                      </p:to>
                                    </p:set>
                                    <p:animEffect transition="in" filter="fade">
                                      <p:cBhvr>
                                        <p:cTn id="23" dur="1000"/>
                                        <p:tgtEl>
                                          <p:spTgt spid="109578"/>
                                        </p:tgtEl>
                                      </p:cBhvr>
                                    </p:animEffect>
                                    <p:anim calcmode="lin" valueType="num">
                                      <p:cBhvr>
                                        <p:cTn id="24" dur="1000" fill="hold"/>
                                        <p:tgtEl>
                                          <p:spTgt spid="109578"/>
                                        </p:tgtEl>
                                        <p:attrNameLst>
                                          <p:attrName>ppt_x</p:attrName>
                                        </p:attrNameLst>
                                      </p:cBhvr>
                                      <p:tavLst>
                                        <p:tav tm="0">
                                          <p:val>
                                            <p:strVal val="#ppt_x"/>
                                          </p:val>
                                        </p:tav>
                                        <p:tav tm="100000">
                                          <p:val>
                                            <p:strVal val="#ppt_x"/>
                                          </p:val>
                                        </p:tav>
                                      </p:tavLst>
                                    </p:anim>
                                    <p:anim calcmode="lin" valueType="num">
                                      <p:cBhvr>
                                        <p:cTn id="25" dur="1000" fill="hold"/>
                                        <p:tgtEl>
                                          <p:spTgt spid="109578"/>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109586"/>
                                        </p:tgtEl>
                                        <p:attrNameLst>
                                          <p:attrName>style.visibility</p:attrName>
                                        </p:attrNameLst>
                                      </p:cBhvr>
                                      <p:to>
                                        <p:strVal val="visible"/>
                                      </p:to>
                                    </p:set>
                                    <p:animEffect transition="in" filter="fade">
                                      <p:cBhvr>
                                        <p:cTn id="28" dur="1000"/>
                                        <p:tgtEl>
                                          <p:spTgt spid="109586"/>
                                        </p:tgtEl>
                                      </p:cBhvr>
                                    </p:animEffect>
                                    <p:anim calcmode="lin" valueType="num">
                                      <p:cBhvr>
                                        <p:cTn id="29" dur="1000" fill="hold"/>
                                        <p:tgtEl>
                                          <p:spTgt spid="109586"/>
                                        </p:tgtEl>
                                        <p:attrNameLst>
                                          <p:attrName>ppt_x</p:attrName>
                                        </p:attrNameLst>
                                      </p:cBhvr>
                                      <p:tavLst>
                                        <p:tav tm="0">
                                          <p:val>
                                            <p:strVal val="#ppt_x"/>
                                          </p:val>
                                        </p:tav>
                                        <p:tav tm="100000">
                                          <p:val>
                                            <p:strVal val="#ppt_x"/>
                                          </p:val>
                                        </p:tav>
                                      </p:tavLst>
                                    </p:anim>
                                    <p:anim calcmode="lin" valueType="num">
                                      <p:cBhvr>
                                        <p:cTn id="30" dur="1000" fill="hold"/>
                                        <p:tgtEl>
                                          <p:spTgt spid="109586"/>
                                        </p:tgtEl>
                                        <p:attrNameLst>
                                          <p:attrName>ppt_y</p:attrName>
                                        </p:attrNameLst>
                                      </p:cBhvr>
                                      <p:tavLst>
                                        <p:tav tm="0">
                                          <p:val>
                                            <p:strVal val="#ppt_y+.1"/>
                                          </p:val>
                                        </p:tav>
                                        <p:tav tm="100000">
                                          <p:val>
                                            <p:strVal val="#ppt_y"/>
                                          </p:val>
                                        </p:tav>
                                      </p:tavLst>
                                    </p:anim>
                                  </p:childTnLst>
                                </p:cTn>
                              </p:par>
                            </p:childTnLst>
                          </p:cTn>
                        </p:par>
                        <p:par>
                          <p:cTn id="31" fill="hold" nodeType="afterGroup">
                            <p:stCondLst>
                              <p:cond delay="2000"/>
                            </p:stCondLst>
                            <p:childTnLst>
                              <p:par>
                                <p:cTn id="32" presetID="35" presetClass="entr" presetSubtype="0" fill="hold" nodeType="afterEffect">
                                  <p:stCondLst>
                                    <p:cond delay="0"/>
                                  </p:stCondLst>
                                  <p:childTnLst>
                                    <p:set>
                                      <p:cBhvr>
                                        <p:cTn id="33" dur="1" fill="hold">
                                          <p:stCondLst>
                                            <p:cond delay="0"/>
                                          </p:stCondLst>
                                        </p:cTn>
                                        <p:tgtEl>
                                          <p:spTgt spid="109580"/>
                                        </p:tgtEl>
                                        <p:attrNameLst>
                                          <p:attrName>style.visibility</p:attrName>
                                        </p:attrNameLst>
                                      </p:cBhvr>
                                      <p:to>
                                        <p:strVal val="visible"/>
                                      </p:to>
                                    </p:set>
                                    <p:animEffect transition="in" filter="fade">
                                      <p:cBhvr>
                                        <p:cTn id="34" dur="2000"/>
                                        <p:tgtEl>
                                          <p:spTgt spid="109580"/>
                                        </p:tgtEl>
                                      </p:cBhvr>
                                    </p:animEffect>
                                    <p:anim calcmode="lin" valueType="num">
                                      <p:cBhvr>
                                        <p:cTn id="35" dur="2000" fill="hold"/>
                                        <p:tgtEl>
                                          <p:spTgt spid="109580"/>
                                        </p:tgtEl>
                                        <p:attrNameLst>
                                          <p:attrName>style.rotation</p:attrName>
                                        </p:attrNameLst>
                                      </p:cBhvr>
                                      <p:tavLst>
                                        <p:tav tm="0">
                                          <p:val>
                                            <p:fltVal val="720"/>
                                          </p:val>
                                        </p:tav>
                                        <p:tav tm="100000">
                                          <p:val>
                                            <p:fltVal val="0"/>
                                          </p:val>
                                        </p:tav>
                                      </p:tavLst>
                                    </p:anim>
                                    <p:anim calcmode="lin" valueType="num">
                                      <p:cBhvr>
                                        <p:cTn id="36" dur="2000" fill="hold"/>
                                        <p:tgtEl>
                                          <p:spTgt spid="109580"/>
                                        </p:tgtEl>
                                        <p:attrNameLst>
                                          <p:attrName>ppt_h</p:attrName>
                                        </p:attrNameLst>
                                      </p:cBhvr>
                                      <p:tavLst>
                                        <p:tav tm="0">
                                          <p:val>
                                            <p:fltVal val="0"/>
                                          </p:val>
                                        </p:tav>
                                        <p:tav tm="100000">
                                          <p:val>
                                            <p:strVal val="#ppt_h"/>
                                          </p:val>
                                        </p:tav>
                                      </p:tavLst>
                                    </p:anim>
                                    <p:anim calcmode="lin" valueType="num">
                                      <p:cBhvr>
                                        <p:cTn id="37" dur="2000" fill="hold"/>
                                        <p:tgtEl>
                                          <p:spTgt spid="109580"/>
                                        </p:tgtEl>
                                        <p:attrNameLst>
                                          <p:attrName>ppt_w</p:attrName>
                                        </p:attrNameLst>
                                      </p:cBhvr>
                                      <p:tavLst>
                                        <p:tav tm="0">
                                          <p:val>
                                            <p:fltVal val="0"/>
                                          </p:val>
                                        </p:tav>
                                        <p:tav tm="100000">
                                          <p:val>
                                            <p:strVal val="#ppt_w"/>
                                          </p:val>
                                        </p:tav>
                                      </p:tavLst>
                                    </p:anim>
                                  </p:childTnLst>
                                </p:cTn>
                              </p:par>
                              <p:par>
                                <p:cTn id="38" presetID="35" presetClass="entr" presetSubtype="0" fill="hold" grpId="0" nodeType="withEffect">
                                  <p:stCondLst>
                                    <p:cond delay="0"/>
                                  </p:stCondLst>
                                  <p:childTnLst>
                                    <p:set>
                                      <p:cBhvr>
                                        <p:cTn id="39" dur="1" fill="hold">
                                          <p:stCondLst>
                                            <p:cond delay="0"/>
                                          </p:stCondLst>
                                        </p:cTn>
                                        <p:tgtEl>
                                          <p:spTgt spid="109587"/>
                                        </p:tgtEl>
                                        <p:attrNameLst>
                                          <p:attrName>style.visibility</p:attrName>
                                        </p:attrNameLst>
                                      </p:cBhvr>
                                      <p:to>
                                        <p:strVal val="visible"/>
                                      </p:to>
                                    </p:set>
                                    <p:animEffect transition="in" filter="fade">
                                      <p:cBhvr>
                                        <p:cTn id="40" dur="2000"/>
                                        <p:tgtEl>
                                          <p:spTgt spid="109587"/>
                                        </p:tgtEl>
                                      </p:cBhvr>
                                    </p:animEffect>
                                    <p:anim calcmode="lin" valueType="num">
                                      <p:cBhvr>
                                        <p:cTn id="41" dur="2000" fill="hold"/>
                                        <p:tgtEl>
                                          <p:spTgt spid="109587"/>
                                        </p:tgtEl>
                                        <p:attrNameLst>
                                          <p:attrName>style.rotation</p:attrName>
                                        </p:attrNameLst>
                                      </p:cBhvr>
                                      <p:tavLst>
                                        <p:tav tm="0">
                                          <p:val>
                                            <p:fltVal val="720"/>
                                          </p:val>
                                        </p:tav>
                                        <p:tav tm="100000">
                                          <p:val>
                                            <p:fltVal val="0"/>
                                          </p:val>
                                        </p:tav>
                                      </p:tavLst>
                                    </p:anim>
                                    <p:anim calcmode="lin" valueType="num">
                                      <p:cBhvr>
                                        <p:cTn id="42" dur="2000" fill="hold"/>
                                        <p:tgtEl>
                                          <p:spTgt spid="109587"/>
                                        </p:tgtEl>
                                        <p:attrNameLst>
                                          <p:attrName>ppt_h</p:attrName>
                                        </p:attrNameLst>
                                      </p:cBhvr>
                                      <p:tavLst>
                                        <p:tav tm="0">
                                          <p:val>
                                            <p:fltVal val="0"/>
                                          </p:val>
                                        </p:tav>
                                        <p:tav tm="100000">
                                          <p:val>
                                            <p:strVal val="#ppt_h"/>
                                          </p:val>
                                        </p:tav>
                                      </p:tavLst>
                                    </p:anim>
                                    <p:anim calcmode="lin" valueType="num">
                                      <p:cBhvr>
                                        <p:cTn id="43" dur="2000" fill="hold"/>
                                        <p:tgtEl>
                                          <p:spTgt spid="109587"/>
                                        </p:tgtEl>
                                        <p:attrNameLst>
                                          <p:attrName>ppt_w</p:attrName>
                                        </p:attrNameLst>
                                      </p:cBhvr>
                                      <p:tavLst>
                                        <p:tav tm="0">
                                          <p:val>
                                            <p:fltVal val="0"/>
                                          </p:val>
                                        </p:tav>
                                        <p:tav tm="100000">
                                          <p:val>
                                            <p:strVal val="#ppt_w"/>
                                          </p:val>
                                        </p:tav>
                                      </p:tavLst>
                                    </p:anim>
                                  </p:childTnLst>
                                </p:cTn>
                              </p:par>
                            </p:childTnLst>
                          </p:cTn>
                        </p:par>
                        <p:par>
                          <p:cTn id="44" fill="hold" nodeType="afterGroup">
                            <p:stCondLst>
                              <p:cond delay="4000"/>
                            </p:stCondLst>
                            <p:childTnLst>
                              <p:par>
                                <p:cTn id="45" presetID="9" presetClass="entr" presetSubtype="0" fill="hold" nodeType="afterEffect">
                                  <p:stCondLst>
                                    <p:cond delay="0"/>
                                  </p:stCondLst>
                                  <p:childTnLst>
                                    <p:set>
                                      <p:cBhvr>
                                        <p:cTn id="46" dur="1" fill="hold">
                                          <p:stCondLst>
                                            <p:cond delay="0"/>
                                          </p:stCondLst>
                                        </p:cTn>
                                        <p:tgtEl>
                                          <p:spTgt spid="109582"/>
                                        </p:tgtEl>
                                        <p:attrNameLst>
                                          <p:attrName>style.visibility</p:attrName>
                                        </p:attrNameLst>
                                      </p:cBhvr>
                                      <p:to>
                                        <p:strVal val="visible"/>
                                      </p:to>
                                    </p:set>
                                    <p:animEffect transition="in" filter="dissolve">
                                      <p:cBhvr>
                                        <p:cTn id="47" dur="500"/>
                                        <p:tgtEl>
                                          <p:spTgt spid="109582"/>
                                        </p:tgtEl>
                                      </p:cBhvr>
                                    </p:animEffect>
                                  </p:childTnLst>
                                </p:cTn>
                              </p:par>
                              <p:par>
                                <p:cTn id="48" presetID="9" presetClass="entr" presetSubtype="0" fill="hold" grpId="0" nodeType="withEffect">
                                  <p:stCondLst>
                                    <p:cond delay="0"/>
                                  </p:stCondLst>
                                  <p:childTnLst>
                                    <p:set>
                                      <p:cBhvr>
                                        <p:cTn id="49" dur="1" fill="hold">
                                          <p:stCondLst>
                                            <p:cond delay="0"/>
                                          </p:stCondLst>
                                        </p:cTn>
                                        <p:tgtEl>
                                          <p:spTgt spid="109588"/>
                                        </p:tgtEl>
                                        <p:attrNameLst>
                                          <p:attrName>style.visibility</p:attrName>
                                        </p:attrNameLst>
                                      </p:cBhvr>
                                      <p:to>
                                        <p:strVal val="visible"/>
                                      </p:to>
                                    </p:set>
                                    <p:animEffect transition="in" filter="dissolve">
                                      <p:cBhvr>
                                        <p:cTn id="50" dur="500"/>
                                        <p:tgtEl>
                                          <p:spTgt spid="109588"/>
                                        </p:tgtEl>
                                      </p:cBhvr>
                                    </p:animEffect>
                                  </p:childTnLst>
                                </p:cTn>
                              </p:par>
                            </p:childTnLst>
                          </p:cTn>
                        </p:par>
                        <p:par>
                          <p:cTn id="51" fill="hold" nodeType="afterGroup">
                            <p:stCondLst>
                              <p:cond delay="4500"/>
                            </p:stCondLst>
                            <p:childTnLst>
                              <p:par>
                                <p:cTn id="52" presetID="31" presetClass="entr" presetSubtype="0" fill="hold" nodeType="afterEffect">
                                  <p:stCondLst>
                                    <p:cond delay="0"/>
                                  </p:stCondLst>
                                  <p:iterate type="lt">
                                    <p:tmPct val="5000"/>
                                  </p:iterate>
                                  <p:childTnLst>
                                    <p:set>
                                      <p:cBhvr>
                                        <p:cTn id="53" dur="1" fill="hold">
                                          <p:stCondLst>
                                            <p:cond delay="0"/>
                                          </p:stCondLst>
                                        </p:cTn>
                                        <p:tgtEl>
                                          <p:spTgt spid="109584"/>
                                        </p:tgtEl>
                                        <p:attrNameLst>
                                          <p:attrName>style.visibility</p:attrName>
                                        </p:attrNameLst>
                                      </p:cBhvr>
                                      <p:to>
                                        <p:strVal val="visible"/>
                                      </p:to>
                                    </p:set>
                                    <p:anim calcmode="lin" valueType="num">
                                      <p:cBhvr>
                                        <p:cTn id="54" dur="1000" fill="hold"/>
                                        <p:tgtEl>
                                          <p:spTgt spid="109584"/>
                                        </p:tgtEl>
                                        <p:attrNameLst>
                                          <p:attrName>ppt_w</p:attrName>
                                        </p:attrNameLst>
                                      </p:cBhvr>
                                      <p:tavLst>
                                        <p:tav tm="0">
                                          <p:val>
                                            <p:fltVal val="0"/>
                                          </p:val>
                                        </p:tav>
                                        <p:tav tm="100000">
                                          <p:val>
                                            <p:strVal val="#ppt_w"/>
                                          </p:val>
                                        </p:tav>
                                      </p:tavLst>
                                    </p:anim>
                                    <p:anim calcmode="lin" valueType="num">
                                      <p:cBhvr>
                                        <p:cTn id="55" dur="1000" fill="hold"/>
                                        <p:tgtEl>
                                          <p:spTgt spid="109584"/>
                                        </p:tgtEl>
                                        <p:attrNameLst>
                                          <p:attrName>ppt_h</p:attrName>
                                        </p:attrNameLst>
                                      </p:cBhvr>
                                      <p:tavLst>
                                        <p:tav tm="0">
                                          <p:val>
                                            <p:fltVal val="0"/>
                                          </p:val>
                                        </p:tav>
                                        <p:tav tm="100000">
                                          <p:val>
                                            <p:strVal val="#ppt_h"/>
                                          </p:val>
                                        </p:tav>
                                      </p:tavLst>
                                    </p:anim>
                                    <p:anim calcmode="lin" valueType="num">
                                      <p:cBhvr>
                                        <p:cTn id="56" dur="1000" fill="hold"/>
                                        <p:tgtEl>
                                          <p:spTgt spid="109584"/>
                                        </p:tgtEl>
                                        <p:attrNameLst>
                                          <p:attrName>style.rotation</p:attrName>
                                        </p:attrNameLst>
                                      </p:cBhvr>
                                      <p:tavLst>
                                        <p:tav tm="0">
                                          <p:val>
                                            <p:fltVal val="90"/>
                                          </p:val>
                                        </p:tav>
                                        <p:tav tm="100000">
                                          <p:val>
                                            <p:fltVal val="0"/>
                                          </p:val>
                                        </p:tav>
                                      </p:tavLst>
                                    </p:anim>
                                    <p:animEffect transition="in" filter="fade">
                                      <p:cBhvr>
                                        <p:cTn id="57" dur="1000"/>
                                        <p:tgtEl>
                                          <p:spTgt spid="109584"/>
                                        </p:tgtEl>
                                      </p:cBhvr>
                                    </p:animEffect>
                                  </p:childTnLst>
                                </p:cTn>
                              </p:par>
                              <p:par>
                                <p:cTn id="58" presetID="31" presetClass="entr" presetSubtype="0" fill="hold" grpId="0" nodeType="withEffect">
                                  <p:stCondLst>
                                    <p:cond delay="0"/>
                                  </p:stCondLst>
                                  <p:iterate type="lt">
                                    <p:tmPct val="5000"/>
                                  </p:iterate>
                                  <p:childTnLst>
                                    <p:set>
                                      <p:cBhvr>
                                        <p:cTn id="59" dur="1" fill="hold">
                                          <p:stCondLst>
                                            <p:cond delay="0"/>
                                          </p:stCondLst>
                                        </p:cTn>
                                        <p:tgtEl>
                                          <p:spTgt spid="109589"/>
                                        </p:tgtEl>
                                        <p:attrNameLst>
                                          <p:attrName>style.visibility</p:attrName>
                                        </p:attrNameLst>
                                      </p:cBhvr>
                                      <p:to>
                                        <p:strVal val="visible"/>
                                      </p:to>
                                    </p:set>
                                    <p:anim calcmode="lin" valueType="num">
                                      <p:cBhvr>
                                        <p:cTn id="60" dur="1000" fill="hold"/>
                                        <p:tgtEl>
                                          <p:spTgt spid="109589"/>
                                        </p:tgtEl>
                                        <p:attrNameLst>
                                          <p:attrName>ppt_w</p:attrName>
                                        </p:attrNameLst>
                                      </p:cBhvr>
                                      <p:tavLst>
                                        <p:tav tm="0">
                                          <p:val>
                                            <p:fltVal val="0"/>
                                          </p:val>
                                        </p:tav>
                                        <p:tav tm="100000">
                                          <p:val>
                                            <p:strVal val="#ppt_w"/>
                                          </p:val>
                                        </p:tav>
                                      </p:tavLst>
                                    </p:anim>
                                    <p:anim calcmode="lin" valueType="num">
                                      <p:cBhvr>
                                        <p:cTn id="61" dur="1000" fill="hold"/>
                                        <p:tgtEl>
                                          <p:spTgt spid="109589"/>
                                        </p:tgtEl>
                                        <p:attrNameLst>
                                          <p:attrName>ppt_h</p:attrName>
                                        </p:attrNameLst>
                                      </p:cBhvr>
                                      <p:tavLst>
                                        <p:tav tm="0">
                                          <p:val>
                                            <p:fltVal val="0"/>
                                          </p:val>
                                        </p:tav>
                                        <p:tav tm="100000">
                                          <p:val>
                                            <p:strVal val="#ppt_h"/>
                                          </p:val>
                                        </p:tav>
                                      </p:tavLst>
                                    </p:anim>
                                    <p:anim calcmode="lin" valueType="num">
                                      <p:cBhvr>
                                        <p:cTn id="62" dur="1000" fill="hold"/>
                                        <p:tgtEl>
                                          <p:spTgt spid="109589"/>
                                        </p:tgtEl>
                                        <p:attrNameLst>
                                          <p:attrName>style.rotation</p:attrName>
                                        </p:attrNameLst>
                                      </p:cBhvr>
                                      <p:tavLst>
                                        <p:tav tm="0">
                                          <p:val>
                                            <p:fltVal val="90"/>
                                          </p:val>
                                        </p:tav>
                                        <p:tav tm="100000">
                                          <p:val>
                                            <p:fltVal val="0"/>
                                          </p:val>
                                        </p:tav>
                                      </p:tavLst>
                                    </p:anim>
                                    <p:animEffect transition="in" filter="fade">
                                      <p:cBhvr>
                                        <p:cTn id="63" dur="1000"/>
                                        <p:tgtEl>
                                          <p:spTgt spid="1095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2" grpId="0"/>
      <p:bldP spid="109585" grpId="0"/>
      <p:bldP spid="109586" grpId="0"/>
      <p:bldP spid="109587" grpId="0"/>
      <p:bldP spid="109588" grpId="0"/>
      <p:bldP spid="10958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6" name="Rectangle 4"/>
          <p:cNvSpPr>
            <a:spLocks noChangeArrowheads="1"/>
          </p:cNvSpPr>
          <p:nvPr/>
        </p:nvSpPr>
        <p:spPr bwMode="auto">
          <a:xfrm>
            <a:off x="1524000" y="1"/>
            <a:ext cx="914400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800">
                <a:solidFill>
                  <a:srgbClr val="FF0000"/>
                </a:solidFill>
              </a:rPr>
              <a:t>Amendment II</a:t>
            </a:r>
          </a:p>
          <a:p>
            <a:pPr algn="ctr" eaLnBrk="1" hangingPunct="1">
              <a:spcBef>
                <a:spcPct val="0"/>
              </a:spcBef>
              <a:buFontTx/>
              <a:buNone/>
            </a:pPr>
            <a:r>
              <a:rPr lang="en-US" altLang="en-US" sz="2800"/>
              <a:t>A well regulated militia, being necessary to the security of a free state, the </a:t>
            </a:r>
            <a:r>
              <a:rPr lang="en-US" altLang="en-US" sz="2800">
                <a:solidFill>
                  <a:srgbClr val="FF0000"/>
                </a:solidFill>
              </a:rPr>
              <a:t>right of the people to keep and bear arms</a:t>
            </a:r>
            <a:r>
              <a:rPr lang="en-US" altLang="en-US" sz="2800"/>
              <a:t>, shall not be infringed. </a:t>
            </a:r>
          </a:p>
        </p:txBody>
      </p:sp>
      <p:pic>
        <p:nvPicPr>
          <p:cNvPr id="110598" name="Picture 6" descr="smit45_gunhand_cocking_firing_lg_cl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7239000" y="1752601"/>
            <a:ext cx="3048000" cy="187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0600" name="Picture 8" descr="secretservice_agent_cover_lg_cl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2590800" y="1752600"/>
            <a:ext cx="1582738"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0601" name="Rectangle 9"/>
          <p:cNvSpPr>
            <a:spLocks noChangeArrowheads="1"/>
          </p:cNvSpPr>
          <p:nvPr/>
        </p:nvSpPr>
        <p:spPr bwMode="auto">
          <a:xfrm>
            <a:off x="1524000" y="3413125"/>
            <a:ext cx="9144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solidFill>
                  <a:srgbClr val="FF0000"/>
                </a:solidFill>
              </a:rPr>
              <a:t>Amendment III</a:t>
            </a:r>
          </a:p>
          <a:p>
            <a:pPr algn="ctr" eaLnBrk="1" hangingPunct="1">
              <a:spcBef>
                <a:spcPct val="0"/>
              </a:spcBef>
              <a:buFontTx/>
              <a:buNone/>
            </a:pPr>
            <a:r>
              <a:rPr lang="en-US" altLang="en-US" sz="2400">
                <a:solidFill>
                  <a:srgbClr val="FF0000"/>
                </a:solidFill>
              </a:rPr>
              <a:t>No soldier shall, in time of peace be quartered</a:t>
            </a:r>
            <a:r>
              <a:rPr lang="en-US" altLang="en-US" sz="2400"/>
              <a:t> in any house, without the consent of the owner, nor in time of war, but in a manner to be prescribed by law. </a:t>
            </a:r>
          </a:p>
        </p:txBody>
      </p:sp>
      <p:pic>
        <p:nvPicPr>
          <p:cNvPr id="110602" name="Picture 10" descr="bull_dog_gaurding_lg_clr"/>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4343400" y="4860926"/>
            <a:ext cx="2590800" cy="207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0603" name="gun3852.wav">
            <a:hlinkClick r:id="" action="ppaction://media"/>
          </p:cNvPr>
          <p:cNvPicPr>
            <a:picLocks noChangeAspect="1" noChangeArrowheads="1"/>
          </p:cNvPicPr>
          <p:nvPr>
            <a:audioFile r:link="rId2"/>
            <p:extLst>
              <p:ext uri="{DAA4B4D4-6D71-4841-9C94-3DE7FCFB9230}">
                <p14:media xmlns:p14="http://schemas.microsoft.com/office/powerpoint/2010/main" r:embed="rId1"/>
              </p:ext>
            </p:extLst>
          </p:nvPr>
        </p:nvPicPr>
        <p:blipFill>
          <a:blip r:embed="rId8">
            <a:extLst>
              <a:ext uri="{28A0092B-C50C-407E-A947-70E740481C1C}">
                <a14:useLocalDpi xmlns:a14="http://schemas.microsoft.com/office/drawing/2010/main" val="0"/>
              </a:ext>
            </a:extLst>
          </a:blip>
          <a:srcRect/>
          <a:stretch>
            <a:fillRect/>
          </a:stretch>
        </p:blipFill>
        <p:spPr bwMode="auto">
          <a:xfrm>
            <a:off x="10363200" y="65532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445787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10596"/>
                                        </p:tgtEl>
                                        <p:attrNameLst>
                                          <p:attrName>style.visibility</p:attrName>
                                        </p:attrNameLst>
                                      </p:cBhvr>
                                      <p:to>
                                        <p:strVal val="visible"/>
                                      </p:to>
                                    </p:set>
                                    <p:animEffect transition="in" filter="fade">
                                      <p:cBhvr>
                                        <p:cTn id="7" dur="1000"/>
                                        <p:tgtEl>
                                          <p:spTgt spid="110596"/>
                                        </p:tgtEl>
                                      </p:cBhvr>
                                    </p:animEffect>
                                    <p:anim calcmode="lin" valueType="num">
                                      <p:cBhvr>
                                        <p:cTn id="8" dur="1000" fill="hold"/>
                                        <p:tgtEl>
                                          <p:spTgt spid="110596"/>
                                        </p:tgtEl>
                                        <p:attrNameLst>
                                          <p:attrName>ppt_x</p:attrName>
                                        </p:attrNameLst>
                                      </p:cBhvr>
                                      <p:tavLst>
                                        <p:tav tm="0">
                                          <p:val>
                                            <p:strVal val="#ppt_x"/>
                                          </p:val>
                                        </p:tav>
                                        <p:tav tm="100000">
                                          <p:val>
                                            <p:strVal val="#ppt_x"/>
                                          </p:val>
                                        </p:tav>
                                      </p:tavLst>
                                    </p:anim>
                                    <p:anim calcmode="lin" valueType="num">
                                      <p:cBhvr>
                                        <p:cTn id="9" dur="1000" fill="hold"/>
                                        <p:tgtEl>
                                          <p:spTgt spid="110596"/>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53" presetClass="entr" presetSubtype="0" fill="hold" nodeType="afterEffect">
                                  <p:stCondLst>
                                    <p:cond delay="0"/>
                                  </p:stCondLst>
                                  <p:childTnLst>
                                    <p:set>
                                      <p:cBhvr>
                                        <p:cTn id="12" dur="1" fill="hold">
                                          <p:stCondLst>
                                            <p:cond delay="0"/>
                                          </p:stCondLst>
                                        </p:cTn>
                                        <p:tgtEl>
                                          <p:spTgt spid="110598"/>
                                        </p:tgtEl>
                                        <p:attrNameLst>
                                          <p:attrName>style.visibility</p:attrName>
                                        </p:attrNameLst>
                                      </p:cBhvr>
                                      <p:to>
                                        <p:strVal val="visible"/>
                                      </p:to>
                                    </p:set>
                                    <p:anim calcmode="lin" valueType="num">
                                      <p:cBhvr>
                                        <p:cTn id="13" dur="500" fill="hold"/>
                                        <p:tgtEl>
                                          <p:spTgt spid="110598"/>
                                        </p:tgtEl>
                                        <p:attrNameLst>
                                          <p:attrName>ppt_w</p:attrName>
                                        </p:attrNameLst>
                                      </p:cBhvr>
                                      <p:tavLst>
                                        <p:tav tm="0">
                                          <p:val>
                                            <p:fltVal val="0"/>
                                          </p:val>
                                        </p:tav>
                                        <p:tav tm="100000">
                                          <p:val>
                                            <p:strVal val="#ppt_w"/>
                                          </p:val>
                                        </p:tav>
                                      </p:tavLst>
                                    </p:anim>
                                    <p:anim calcmode="lin" valueType="num">
                                      <p:cBhvr>
                                        <p:cTn id="14" dur="500" fill="hold"/>
                                        <p:tgtEl>
                                          <p:spTgt spid="110598"/>
                                        </p:tgtEl>
                                        <p:attrNameLst>
                                          <p:attrName>ppt_h</p:attrName>
                                        </p:attrNameLst>
                                      </p:cBhvr>
                                      <p:tavLst>
                                        <p:tav tm="0">
                                          <p:val>
                                            <p:fltVal val="0"/>
                                          </p:val>
                                        </p:tav>
                                        <p:tav tm="100000">
                                          <p:val>
                                            <p:strVal val="#ppt_h"/>
                                          </p:val>
                                        </p:tav>
                                      </p:tavLst>
                                    </p:anim>
                                    <p:animEffect transition="in" filter="fade">
                                      <p:cBhvr>
                                        <p:cTn id="15" dur="500"/>
                                        <p:tgtEl>
                                          <p:spTgt spid="110598"/>
                                        </p:tgtEl>
                                      </p:cBhvr>
                                    </p:animEffect>
                                  </p:childTnLst>
                                </p:cTn>
                              </p:par>
                              <p:par>
                                <p:cTn id="16" presetID="1" presetClass="mediacall" presetSubtype="0" fill="hold" nodeType="withEffect">
                                  <p:stCondLst>
                                    <p:cond delay="0"/>
                                  </p:stCondLst>
                                  <p:childTnLst>
                                    <p:cmd type="call" cmd="playFrom(0.0)">
                                      <p:cBhvr>
                                        <p:cTn id="17" dur="1620" fill="hold"/>
                                        <p:tgtEl>
                                          <p:spTgt spid="110603"/>
                                        </p:tgtEl>
                                      </p:cBhvr>
                                    </p:cmd>
                                  </p:childTnLst>
                                </p:cTn>
                              </p:par>
                              <p:par>
                                <p:cTn id="18" presetID="53" presetClass="entr" presetSubtype="0" fill="hold" nodeType="withEffect">
                                  <p:stCondLst>
                                    <p:cond delay="0"/>
                                  </p:stCondLst>
                                  <p:childTnLst>
                                    <p:set>
                                      <p:cBhvr>
                                        <p:cTn id="19" dur="1" fill="hold">
                                          <p:stCondLst>
                                            <p:cond delay="0"/>
                                          </p:stCondLst>
                                        </p:cTn>
                                        <p:tgtEl>
                                          <p:spTgt spid="110600"/>
                                        </p:tgtEl>
                                        <p:attrNameLst>
                                          <p:attrName>style.visibility</p:attrName>
                                        </p:attrNameLst>
                                      </p:cBhvr>
                                      <p:to>
                                        <p:strVal val="visible"/>
                                      </p:to>
                                    </p:set>
                                    <p:anim calcmode="lin" valueType="num">
                                      <p:cBhvr>
                                        <p:cTn id="20" dur="500" fill="hold"/>
                                        <p:tgtEl>
                                          <p:spTgt spid="110600"/>
                                        </p:tgtEl>
                                        <p:attrNameLst>
                                          <p:attrName>ppt_w</p:attrName>
                                        </p:attrNameLst>
                                      </p:cBhvr>
                                      <p:tavLst>
                                        <p:tav tm="0">
                                          <p:val>
                                            <p:fltVal val="0"/>
                                          </p:val>
                                        </p:tav>
                                        <p:tav tm="100000">
                                          <p:val>
                                            <p:strVal val="#ppt_w"/>
                                          </p:val>
                                        </p:tav>
                                      </p:tavLst>
                                    </p:anim>
                                    <p:anim calcmode="lin" valueType="num">
                                      <p:cBhvr>
                                        <p:cTn id="21" dur="500" fill="hold"/>
                                        <p:tgtEl>
                                          <p:spTgt spid="110600"/>
                                        </p:tgtEl>
                                        <p:attrNameLst>
                                          <p:attrName>ppt_h</p:attrName>
                                        </p:attrNameLst>
                                      </p:cBhvr>
                                      <p:tavLst>
                                        <p:tav tm="0">
                                          <p:val>
                                            <p:fltVal val="0"/>
                                          </p:val>
                                        </p:tav>
                                        <p:tav tm="100000">
                                          <p:val>
                                            <p:strVal val="#ppt_h"/>
                                          </p:val>
                                        </p:tav>
                                      </p:tavLst>
                                    </p:anim>
                                    <p:animEffect transition="in" filter="fade">
                                      <p:cBhvr>
                                        <p:cTn id="22" dur="500"/>
                                        <p:tgtEl>
                                          <p:spTgt spid="110600"/>
                                        </p:tgtEl>
                                      </p:cBhvr>
                                    </p:animEffect>
                                  </p:childTnLst>
                                </p:cTn>
                              </p:par>
                            </p:childTnLst>
                          </p:cTn>
                        </p:par>
                        <p:par>
                          <p:cTn id="23" fill="hold" nodeType="afterGroup">
                            <p:stCondLst>
                              <p:cond delay="2620"/>
                            </p:stCondLst>
                            <p:childTnLst>
                              <p:par>
                                <p:cTn id="24" presetID="42" presetClass="entr" presetSubtype="0" fill="hold" grpId="0" nodeType="afterEffect">
                                  <p:stCondLst>
                                    <p:cond delay="0"/>
                                  </p:stCondLst>
                                  <p:childTnLst>
                                    <p:set>
                                      <p:cBhvr>
                                        <p:cTn id="25" dur="1" fill="hold">
                                          <p:stCondLst>
                                            <p:cond delay="0"/>
                                          </p:stCondLst>
                                        </p:cTn>
                                        <p:tgtEl>
                                          <p:spTgt spid="110601"/>
                                        </p:tgtEl>
                                        <p:attrNameLst>
                                          <p:attrName>style.visibility</p:attrName>
                                        </p:attrNameLst>
                                      </p:cBhvr>
                                      <p:to>
                                        <p:strVal val="visible"/>
                                      </p:to>
                                    </p:set>
                                    <p:animEffect transition="in" filter="fade">
                                      <p:cBhvr>
                                        <p:cTn id="26" dur="1000"/>
                                        <p:tgtEl>
                                          <p:spTgt spid="110601"/>
                                        </p:tgtEl>
                                      </p:cBhvr>
                                    </p:animEffect>
                                    <p:anim calcmode="lin" valueType="num">
                                      <p:cBhvr>
                                        <p:cTn id="27" dur="1000" fill="hold"/>
                                        <p:tgtEl>
                                          <p:spTgt spid="110601"/>
                                        </p:tgtEl>
                                        <p:attrNameLst>
                                          <p:attrName>ppt_x</p:attrName>
                                        </p:attrNameLst>
                                      </p:cBhvr>
                                      <p:tavLst>
                                        <p:tav tm="0">
                                          <p:val>
                                            <p:strVal val="#ppt_x"/>
                                          </p:val>
                                        </p:tav>
                                        <p:tav tm="100000">
                                          <p:val>
                                            <p:strVal val="#ppt_x"/>
                                          </p:val>
                                        </p:tav>
                                      </p:tavLst>
                                    </p:anim>
                                    <p:anim calcmode="lin" valueType="num">
                                      <p:cBhvr>
                                        <p:cTn id="28" dur="1000" fill="hold"/>
                                        <p:tgtEl>
                                          <p:spTgt spid="110601"/>
                                        </p:tgtEl>
                                        <p:attrNameLst>
                                          <p:attrName>ppt_y</p:attrName>
                                        </p:attrNameLst>
                                      </p:cBhvr>
                                      <p:tavLst>
                                        <p:tav tm="0">
                                          <p:val>
                                            <p:strVal val="#ppt_y+.1"/>
                                          </p:val>
                                        </p:tav>
                                        <p:tav tm="100000">
                                          <p:val>
                                            <p:strVal val="#ppt_y"/>
                                          </p:val>
                                        </p:tav>
                                      </p:tavLst>
                                    </p:anim>
                                  </p:childTnLst>
                                </p:cTn>
                              </p:par>
                            </p:childTnLst>
                          </p:cTn>
                        </p:par>
                        <p:par>
                          <p:cTn id="29" fill="hold" nodeType="afterGroup">
                            <p:stCondLst>
                              <p:cond delay="3620"/>
                            </p:stCondLst>
                            <p:childTnLst>
                              <p:par>
                                <p:cTn id="30" presetID="53" presetClass="entr" presetSubtype="0" fill="hold" nodeType="afterEffect">
                                  <p:stCondLst>
                                    <p:cond delay="0"/>
                                  </p:stCondLst>
                                  <p:childTnLst>
                                    <p:set>
                                      <p:cBhvr>
                                        <p:cTn id="31" dur="1" fill="hold">
                                          <p:stCondLst>
                                            <p:cond delay="0"/>
                                          </p:stCondLst>
                                        </p:cTn>
                                        <p:tgtEl>
                                          <p:spTgt spid="110602"/>
                                        </p:tgtEl>
                                        <p:attrNameLst>
                                          <p:attrName>style.visibility</p:attrName>
                                        </p:attrNameLst>
                                      </p:cBhvr>
                                      <p:to>
                                        <p:strVal val="visible"/>
                                      </p:to>
                                    </p:set>
                                    <p:anim calcmode="lin" valueType="num">
                                      <p:cBhvr>
                                        <p:cTn id="32" dur="500" fill="hold"/>
                                        <p:tgtEl>
                                          <p:spTgt spid="110602"/>
                                        </p:tgtEl>
                                        <p:attrNameLst>
                                          <p:attrName>ppt_w</p:attrName>
                                        </p:attrNameLst>
                                      </p:cBhvr>
                                      <p:tavLst>
                                        <p:tav tm="0">
                                          <p:val>
                                            <p:fltVal val="0"/>
                                          </p:val>
                                        </p:tav>
                                        <p:tav tm="100000">
                                          <p:val>
                                            <p:strVal val="#ppt_w"/>
                                          </p:val>
                                        </p:tav>
                                      </p:tavLst>
                                    </p:anim>
                                    <p:anim calcmode="lin" valueType="num">
                                      <p:cBhvr>
                                        <p:cTn id="33" dur="500" fill="hold"/>
                                        <p:tgtEl>
                                          <p:spTgt spid="110602"/>
                                        </p:tgtEl>
                                        <p:attrNameLst>
                                          <p:attrName>ppt_h</p:attrName>
                                        </p:attrNameLst>
                                      </p:cBhvr>
                                      <p:tavLst>
                                        <p:tav tm="0">
                                          <p:val>
                                            <p:fltVal val="0"/>
                                          </p:val>
                                        </p:tav>
                                        <p:tav tm="100000">
                                          <p:val>
                                            <p:strVal val="#ppt_h"/>
                                          </p:val>
                                        </p:tav>
                                      </p:tavLst>
                                    </p:anim>
                                    <p:animEffect transition="in" filter="fade">
                                      <p:cBhvr>
                                        <p:cTn id="34" dur="500"/>
                                        <p:tgtEl>
                                          <p:spTgt spid="110602"/>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35" repeatCount="3000" fill="hold" display="0">
                  <p:stCondLst>
                    <p:cond delay="indefinite"/>
                  </p:stCondLst>
                  <p:endCondLst>
                    <p:cond evt="onPrev" delay="0">
                      <p:tgtEl>
                        <p:sldTgt/>
                      </p:tgtEl>
                    </p:cond>
                    <p:cond evt="onStopAudio" delay="0">
                      <p:tgtEl>
                        <p:sldTgt/>
                      </p:tgtEl>
                    </p:cond>
                  </p:endCondLst>
                </p:cTn>
                <p:tgtEl>
                  <p:spTgt spid="110603"/>
                </p:tgtEl>
              </p:cMediaNode>
            </p:audio>
          </p:childTnLst>
        </p:cTn>
      </p:par>
    </p:tnLst>
    <p:bldLst>
      <p:bldP spid="110596" grpId="0"/>
      <p:bldP spid="11060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4" name="Rectangle 8"/>
          <p:cNvSpPr>
            <a:spLocks noChangeArrowheads="1"/>
          </p:cNvSpPr>
          <p:nvPr/>
        </p:nvSpPr>
        <p:spPr bwMode="auto">
          <a:xfrm>
            <a:off x="1524000" y="0"/>
            <a:ext cx="9144000" cy="2154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200">
                <a:solidFill>
                  <a:srgbClr val="FF0000"/>
                </a:solidFill>
              </a:rPr>
              <a:t>Amendment IV</a:t>
            </a:r>
          </a:p>
          <a:p>
            <a:pPr algn="ctr" eaLnBrk="1" hangingPunct="1">
              <a:spcBef>
                <a:spcPct val="0"/>
              </a:spcBef>
              <a:buFontTx/>
              <a:buNone/>
            </a:pPr>
            <a:r>
              <a:rPr lang="en-US" altLang="en-US" sz="2200"/>
              <a:t>The right of the people to be secure in their persons, houses, papers, and effects, against </a:t>
            </a:r>
            <a:r>
              <a:rPr lang="en-US" altLang="en-US" sz="2200">
                <a:solidFill>
                  <a:srgbClr val="FF0000"/>
                </a:solidFill>
              </a:rPr>
              <a:t>unreasonable searches and seizures</a:t>
            </a:r>
            <a:r>
              <a:rPr lang="en-US" altLang="en-US" sz="2200"/>
              <a:t>, shall not be violated, and no warrants shall issue, but upon probable cause, supported by oath or affirmation, and particularly describing the place to be searched, and the persons or things to be seized.</a:t>
            </a:r>
            <a:r>
              <a:rPr lang="en-US" altLang="en-US" sz="2400"/>
              <a:t> </a:t>
            </a:r>
          </a:p>
        </p:txBody>
      </p:sp>
      <p:pic>
        <p:nvPicPr>
          <p:cNvPr id="111626" name="Picture 10" descr="cop_watchit_lg_cl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305800" y="1828800"/>
            <a:ext cx="1239838"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1628" name="Picture 12" descr="01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2005014"/>
            <a:ext cx="3581400"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1629" name="Rectangle 13"/>
          <p:cNvSpPr>
            <a:spLocks noChangeArrowheads="1"/>
          </p:cNvSpPr>
          <p:nvPr/>
        </p:nvSpPr>
        <p:spPr bwMode="auto">
          <a:xfrm>
            <a:off x="1600200" y="3227388"/>
            <a:ext cx="9144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solidFill>
                  <a:srgbClr val="FF0000"/>
                </a:solidFill>
              </a:rPr>
              <a:t>Amendment V</a:t>
            </a:r>
          </a:p>
          <a:p>
            <a:pPr algn="ctr" eaLnBrk="1" hangingPunct="1">
              <a:spcBef>
                <a:spcPct val="0"/>
              </a:spcBef>
              <a:buFontTx/>
              <a:buNone/>
            </a:pPr>
            <a:r>
              <a:rPr lang="en-US" altLang="en-US" sz="2000"/>
              <a:t>No person shall be held to answer for a capital, or otherwise infamous crime, unless on a presentment or indictment of a grand jury, except in cases arising in the land or naval forces, or in the militia, when in actual service in time of war or public danger; nor shall any person be subject for the same offense to be twice put in jeopardy of life or limb; nor shall be compelled in any criminal case to be a witness against himself, nor be deprived of life, liberty, or property, without </a:t>
            </a:r>
            <a:r>
              <a:rPr lang="en-US" altLang="en-US" sz="2000">
                <a:solidFill>
                  <a:srgbClr val="FF0000"/>
                </a:solidFill>
              </a:rPr>
              <a:t>due process</a:t>
            </a:r>
            <a:r>
              <a:rPr lang="en-US" altLang="en-US" sz="2000"/>
              <a:t> of law; nor shall private property be taken for public use, without just compensation. </a:t>
            </a:r>
          </a:p>
        </p:txBody>
      </p:sp>
      <p:pic>
        <p:nvPicPr>
          <p:cNvPr id="111633" name="Picture 17" descr="scale_truth_justice_md_cl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5715000" y="6000750"/>
            <a:ext cx="104775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1634" name="SN00868.wav">
            <a:hlinkClick r:id="" action="ppaction://media"/>
          </p:cNvPr>
          <p:cNvPicPr>
            <a:picLocks noChangeAspect="1" noChangeArrowheads="1"/>
          </p:cNvPicPr>
          <p:nvPr>
            <a:audioFile r:link="rId2"/>
            <p:extLst>
              <p:ext uri="{DAA4B4D4-6D71-4841-9C94-3DE7FCFB9230}">
                <p14:media xmlns:p14="http://schemas.microsoft.com/office/powerpoint/2010/main" r:embed="rId1"/>
              </p:ext>
            </p:extLst>
          </p:nvPr>
        </p:nvPicPr>
        <p:blipFill>
          <a:blip r:embed="rId7">
            <a:extLst>
              <a:ext uri="{28A0092B-C50C-407E-A947-70E740481C1C}">
                <a14:useLocalDpi xmlns:a14="http://schemas.microsoft.com/office/drawing/2010/main" val="0"/>
              </a:ext>
            </a:extLst>
          </a:blip>
          <a:srcRect/>
          <a:stretch>
            <a:fillRect/>
          </a:stretch>
        </p:blipFill>
        <p:spPr bwMode="auto">
          <a:xfrm>
            <a:off x="10363200" y="65532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543792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11624"/>
                                        </p:tgtEl>
                                        <p:attrNameLst>
                                          <p:attrName>style.visibility</p:attrName>
                                        </p:attrNameLst>
                                      </p:cBhvr>
                                      <p:to>
                                        <p:strVal val="visible"/>
                                      </p:to>
                                    </p:set>
                                    <p:animEffect transition="in" filter="fade">
                                      <p:cBhvr>
                                        <p:cTn id="7" dur="1000"/>
                                        <p:tgtEl>
                                          <p:spTgt spid="111624"/>
                                        </p:tgtEl>
                                      </p:cBhvr>
                                    </p:animEffect>
                                    <p:anim calcmode="lin" valueType="num">
                                      <p:cBhvr>
                                        <p:cTn id="8" dur="1000" fill="hold"/>
                                        <p:tgtEl>
                                          <p:spTgt spid="111624"/>
                                        </p:tgtEl>
                                        <p:attrNameLst>
                                          <p:attrName>ppt_x</p:attrName>
                                        </p:attrNameLst>
                                      </p:cBhvr>
                                      <p:tavLst>
                                        <p:tav tm="0">
                                          <p:val>
                                            <p:strVal val="#ppt_x"/>
                                          </p:val>
                                        </p:tav>
                                        <p:tav tm="100000">
                                          <p:val>
                                            <p:strVal val="#ppt_x"/>
                                          </p:val>
                                        </p:tav>
                                      </p:tavLst>
                                    </p:anim>
                                    <p:anim calcmode="lin" valueType="num">
                                      <p:cBhvr>
                                        <p:cTn id="9" dur="1000" fill="hold"/>
                                        <p:tgtEl>
                                          <p:spTgt spid="111624"/>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2" presetClass="entr" presetSubtype="8" fill="hold" nodeType="afterEffect">
                                  <p:stCondLst>
                                    <p:cond delay="0"/>
                                  </p:stCondLst>
                                  <p:childTnLst>
                                    <p:set>
                                      <p:cBhvr>
                                        <p:cTn id="12" dur="1" fill="hold">
                                          <p:stCondLst>
                                            <p:cond delay="0"/>
                                          </p:stCondLst>
                                        </p:cTn>
                                        <p:tgtEl>
                                          <p:spTgt spid="111628"/>
                                        </p:tgtEl>
                                        <p:attrNameLst>
                                          <p:attrName>style.visibility</p:attrName>
                                        </p:attrNameLst>
                                      </p:cBhvr>
                                      <p:to>
                                        <p:strVal val="visible"/>
                                      </p:to>
                                    </p:set>
                                    <p:anim calcmode="lin" valueType="num">
                                      <p:cBhvr additive="base">
                                        <p:cTn id="13" dur="2000" fill="hold"/>
                                        <p:tgtEl>
                                          <p:spTgt spid="111628"/>
                                        </p:tgtEl>
                                        <p:attrNameLst>
                                          <p:attrName>ppt_x</p:attrName>
                                        </p:attrNameLst>
                                      </p:cBhvr>
                                      <p:tavLst>
                                        <p:tav tm="0">
                                          <p:val>
                                            <p:strVal val="0-#ppt_w/2"/>
                                          </p:val>
                                        </p:tav>
                                        <p:tav tm="100000">
                                          <p:val>
                                            <p:strVal val="#ppt_x"/>
                                          </p:val>
                                        </p:tav>
                                      </p:tavLst>
                                    </p:anim>
                                    <p:anim calcmode="lin" valueType="num">
                                      <p:cBhvr additive="base">
                                        <p:cTn id="14" dur="2000" fill="hold"/>
                                        <p:tgtEl>
                                          <p:spTgt spid="111628"/>
                                        </p:tgtEl>
                                        <p:attrNameLst>
                                          <p:attrName>ppt_y</p:attrName>
                                        </p:attrNameLst>
                                      </p:cBhvr>
                                      <p:tavLst>
                                        <p:tav tm="0">
                                          <p:val>
                                            <p:strVal val="#ppt_y"/>
                                          </p:val>
                                        </p:tav>
                                        <p:tav tm="100000">
                                          <p:val>
                                            <p:strVal val="#ppt_y"/>
                                          </p:val>
                                        </p:tav>
                                      </p:tavLst>
                                    </p:anim>
                                  </p:childTnLst>
                                </p:cTn>
                              </p:par>
                              <p:par>
                                <p:cTn id="15" presetID="1" presetClass="mediacall" presetSubtype="0" fill="hold" nodeType="withEffect">
                                  <p:stCondLst>
                                    <p:cond delay="0"/>
                                  </p:stCondLst>
                                  <p:childTnLst>
                                    <p:cmd type="call" cmd="playFrom(0.0)">
                                      <p:cBhvr>
                                        <p:cTn id="16" dur="4399" fill="hold"/>
                                        <p:tgtEl>
                                          <p:spTgt spid="111634"/>
                                        </p:tgtEl>
                                      </p:cBhvr>
                                    </p:cmd>
                                  </p:childTnLst>
                                </p:cTn>
                              </p:par>
                              <p:par>
                                <p:cTn id="17" presetID="2" presetClass="entr" presetSubtype="2" fill="hold" nodeType="withEffect">
                                  <p:stCondLst>
                                    <p:cond delay="0"/>
                                  </p:stCondLst>
                                  <p:childTnLst>
                                    <p:set>
                                      <p:cBhvr>
                                        <p:cTn id="18" dur="1" fill="hold">
                                          <p:stCondLst>
                                            <p:cond delay="0"/>
                                          </p:stCondLst>
                                        </p:cTn>
                                        <p:tgtEl>
                                          <p:spTgt spid="111626"/>
                                        </p:tgtEl>
                                        <p:attrNameLst>
                                          <p:attrName>style.visibility</p:attrName>
                                        </p:attrNameLst>
                                      </p:cBhvr>
                                      <p:to>
                                        <p:strVal val="visible"/>
                                      </p:to>
                                    </p:set>
                                    <p:anim calcmode="lin" valueType="num">
                                      <p:cBhvr additive="base">
                                        <p:cTn id="19" dur="500" fill="hold"/>
                                        <p:tgtEl>
                                          <p:spTgt spid="111626"/>
                                        </p:tgtEl>
                                        <p:attrNameLst>
                                          <p:attrName>ppt_x</p:attrName>
                                        </p:attrNameLst>
                                      </p:cBhvr>
                                      <p:tavLst>
                                        <p:tav tm="0">
                                          <p:val>
                                            <p:strVal val="1+#ppt_w/2"/>
                                          </p:val>
                                        </p:tav>
                                        <p:tav tm="100000">
                                          <p:val>
                                            <p:strVal val="#ppt_x"/>
                                          </p:val>
                                        </p:tav>
                                      </p:tavLst>
                                    </p:anim>
                                    <p:anim calcmode="lin" valueType="num">
                                      <p:cBhvr additive="base">
                                        <p:cTn id="20" dur="500" fill="hold"/>
                                        <p:tgtEl>
                                          <p:spTgt spid="111626"/>
                                        </p:tgtEl>
                                        <p:attrNameLst>
                                          <p:attrName>ppt_y</p:attrName>
                                        </p:attrNameLst>
                                      </p:cBhvr>
                                      <p:tavLst>
                                        <p:tav tm="0">
                                          <p:val>
                                            <p:strVal val="#ppt_y"/>
                                          </p:val>
                                        </p:tav>
                                        <p:tav tm="100000">
                                          <p:val>
                                            <p:strVal val="#ppt_y"/>
                                          </p:val>
                                        </p:tav>
                                      </p:tavLst>
                                    </p:anim>
                                  </p:childTnLst>
                                </p:cTn>
                              </p:par>
                            </p:childTnLst>
                          </p:cTn>
                        </p:par>
                        <p:par>
                          <p:cTn id="21" fill="hold" nodeType="afterGroup">
                            <p:stCondLst>
                              <p:cond delay="5399"/>
                            </p:stCondLst>
                            <p:childTnLst>
                              <p:par>
                                <p:cTn id="22" presetID="42" presetClass="entr" presetSubtype="0" fill="hold" grpId="0" nodeType="afterEffect">
                                  <p:stCondLst>
                                    <p:cond delay="0"/>
                                  </p:stCondLst>
                                  <p:childTnLst>
                                    <p:set>
                                      <p:cBhvr>
                                        <p:cTn id="23" dur="1" fill="hold">
                                          <p:stCondLst>
                                            <p:cond delay="0"/>
                                          </p:stCondLst>
                                        </p:cTn>
                                        <p:tgtEl>
                                          <p:spTgt spid="111629"/>
                                        </p:tgtEl>
                                        <p:attrNameLst>
                                          <p:attrName>style.visibility</p:attrName>
                                        </p:attrNameLst>
                                      </p:cBhvr>
                                      <p:to>
                                        <p:strVal val="visible"/>
                                      </p:to>
                                    </p:set>
                                    <p:animEffect transition="in" filter="fade">
                                      <p:cBhvr>
                                        <p:cTn id="24" dur="1000"/>
                                        <p:tgtEl>
                                          <p:spTgt spid="111629"/>
                                        </p:tgtEl>
                                      </p:cBhvr>
                                    </p:animEffect>
                                    <p:anim calcmode="lin" valueType="num">
                                      <p:cBhvr>
                                        <p:cTn id="25" dur="1000" fill="hold"/>
                                        <p:tgtEl>
                                          <p:spTgt spid="111629"/>
                                        </p:tgtEl>
                                        <p:attrNameLst>
                                          <p:attrName>ppt_x</p:attrName>
                                        </p:attrNameLst>
                                      </p:cBhvr>
                                      <p:tavLst>
                                        <p:tav tm="0">
                                          <p:val>
                                            <p:strVal val="#ppt_x"/>
                                          </p:val>
                                        </p:tav>
                                        <p:tav tm="100000">
                                          <p:val>
                                            <p:strVal val="#ppt_x"/>
                                          </p:val>
                                        </p:tav>
                                      </p:tavLst>
                                    </p:anim>
                                    <p:anim calcmode="lin" valueType="num">
                                      <p:cBhvr>
                                        <p:cTn id="26" dur="1000" fill="hold"/>
                                        <p:tgtEl>
                                          <p:spTgt spid="111629"/>
                                        </p:tgtEl>
                                        <p:attrNameLst>
                                          <p:attrName>ppt_y</p:attrName>
                                        </p:attrNameLst>
                                      </p:cBhvr>
                                      <p:tavLst>
                                        <p:tav tm="0">
                                          <p:val>
                                            <p:strVal val="#ppt_y+.1"/>
                                          </p:val>
                                        </p:tav>
                                        <p:tav tm="100000">
                                          <p:val>
                                            <p:strVal val="#ppt_y"/>
                                          </p:val>
                                        </p:tav>
                                      </p:tavLst>
                                    </p:anim>
                                  </p:childTnLst>
                                </p:cTn>
                              </p:par>
                            </p:childTnLst>
                          </p:cTn>
                        </p:par>
                        <p:par>
                          <p:cTn id="27" fill="hold" nodeType="afterGroup">
                            <p:stCondLst>
                              <p:cond delay="6399"/>
                            </p:stCondLst>
                            <p:childTnLst>
                              <p:par>
                                <p:cTn id="28" presetID="42" presetClass="entr" presetSubtype="0" fill="hold" nodeType="afterEffect">
                                  <p:stCondLst>
                                    <p:cond delay="0"/>
                                  </p:stCondLst>
                                  <p:childTnLst>
                                    <p:set>
                                      <p:cBhvr>
                                        <p:cTn id="29" dur="1" fill="hold">
                                          <p:stCondLst>
                                            <p:cond delay="0"/>
                                          </p:stCondLst>
                                        </p:cTn>
                                        <p:tgtEl>
                                          <p:spTgt spid="111633"/>
                                        </p:tgtEl>
                                        <p:attrNameLst>
                                          <p:attrName>style.visibility</p:attrName>
                                        </p:attrNameLst>
                                      </p:cBhvr>
                                      <p:to>
                                        <p:strVal val="visible"/>
                                      </p:to>
                                    </p:set>
                                    <p:animEffect transition="in" filter="fade">
                                      <p:cBhvr>
                                        <p:cTn id="30" dur="1000"/>
                                        <p:tgtEl>
                                          <p:spTgt spid="111633"/>
                                        </p:tgtEl>
                                      </p:cBhvr>
                                    </p:animEffect>
                                    <p:anim calcmode="lin" valueType="num">
                                      <p:cBhvr>
                                        <p:cTn id="31" dur="1000" fill="hold"/>
                                        <p:tgtEl>
                                          <p:spTgt spid="111633"/>
                                        </p:tgtEl>
                                        <p:attrNameLst>
                                          <p:attrName>ppt_x</p:attrName>
                                        </p:attrNameLst>
                                      </p:cBhvr>
                                      <p:tavLst>
                                        <p:tav tm="0">
                                          <p:val>
                                            <p:strVal val="#ppt_x"/>
                                          </p:val>
                                        </p:tav>
                                        <p:tav tm="100000">
                                          <p:val>
                                            <p:strVal val="#ppt_x"/>
                                          </p:val>
                                        </p:tav>
                                      </p:tavLst>
                                    </p:anim>
                                    <p:anim calcmode="lin" valueType="num">
                                      <p:cBhvr>
                                        <p:cTn id="32" dur="1000" fill="hold"/>
                                        <p:tgtEl>
                                          <p:spTgt spid="1116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p:cTn id="33" fill="hold" display="0">
                  <p:stCondLst>
                    <p:cond delay="indefinite"/>
                  </p:stCondLst>
                  <p:endCondLst>
                    <p:cond evt="onNext" delay="0">
                      <p:tgtEl>
                        <p:sldTgt/>
                      </p:tgtEl>
                    </p:cond>
                    <p:cond evt="onPrev" delay="0">
                      <p:tgtEl>
                        <p:sldTgt/>
                      </p:tgtEl>
                    </p:cond>
                    <p:cond evt="onStopAudio" delay="0">
                      <p:tgtEl>
                        <p:sldTgt/>
                      </p:tgtEl>
                    </p:cond>
                  </p:endCondLst>
                </p:cTn>
                <p:tgtEl>
                  <p:spTgt spid="111634"/>
                </p:tgtEl>
              </p:cMediaNode>
            </p:audio>
          </p:childTnLst>
        </p:cTn>
      </p:par>
    </p:tnLst>
    <p:bldLst>
      <p:bldP spid="111624" grpId="0"/>
      <p:bldP spid="11162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4" name="Rectangle 4"/>
          <p:cNvSpPr>
            <a:spLocks noChangeArrowheads="1"/>
          </p:cNvSpPr>
          <p:nvPr/>
        </p:nvSpPr>
        <p:spPr bwMode="auto">
          <a:xfrm>
            <a:off x="1524000" y="0"/>
            <a:ext cx="91440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solidFill>
                  <a:srgbClr val="FF0000"/>
                </a:solidFill>
              </a:rPr>
              <a:t>Amendment VI</a:t>
            </a:r>
          </a:p>
          <a:p>
            <a:pPr eaLnBrk="1" hangingPunct="1">
              <a:spcBef>
                <a:spcPct val="0"/>
              </a:spcBef>
              <a:buFontTx/>
              <a:buNone/>
            </a:pPr>
            <a:r>
              <a:rPr lang="en-US" altLang="en-US" sz="2400"/>
              <a:t>In all criminal prosecutions, the accused shall enjoy the right to a </a:t>
            </a:r>
            <a:r>
              <a:rPr lang="en-US" altLang="en-US" sz="2400">
                <a:solidFill>
                  <a:srgbClr val="FF0000"/>
                </a:solidFill>
              </a:rPr>
              <a:t>speedy and public trial</a:t>
            </a:r>
            <a:r>
              <a:rPr lang="en-US" altLang="en-US" sz="2400"/>
              <a:t>, by an </a:t>
            </a:r>
            <a:r>
              <a:rPr lang="en-US" altLang="en-US" sz="2400">
                <a:solidFill>
                  <a:srgbClr val="FF0000"/>
                </a:solidFill>
              </a:rPr>
              <a:t>impartial jury</a:t>
            </a:r>
            <a:r>
              <a:rPr lang="en-US" altLang="en-US" sz="2400"/>
              <a:t> of the state and district wherein the crime shall have been committed, which district shall have been previously ascertained by law, and to be informed of the nature and cause of the accusation; to be confronted with the witnesses against him; to have compulsory process for obtaining witnesses in his favor, and to have the assistance of counsel for his defense.</a:t>
            </a:r>
            <a:r>
              <a:rPr lang="en-US" altLang="en-US" sz="2000"/>
              <a:t> </a:t>
            </a:r>
          </a:p>
        </p:txBody>
      </p:sp>
      <p:pic>
        <p:nvPicPr>
          <p:cNvPr id="112645" name="Picture 5" descr="judge_banging_gavel_lg_cl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382000" y="3028950"/>
            <a:ext cx="2133600" cy="18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46" name="Rectangle 6"/>
          <p:cNvSpPr>
            <a:spLocks noChangeArrowheads="1"/>
          </p:cNvSpPr>
          <p:nvPr/>
        </p:nvSpPr>
        <p:spPr bwMode="auto">
          <a:xfrm>
            <a:off x="1524000" y="4572000"/>
            <a:ext cx="91440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solidFill>
                  <a:srgbClr val="FF0000"/>
                </a:solidFill>
              </a:rPr>
              <a:t>Amendment VII</a:t>
            </a:r>
          </a:p>
          <a:p>
            <a:pPr algn="ctr" eaLnBrk="1" hangingPunct="1">
              <a:spcBef>
                <a:spcPct val="0"/>
              </a:spcBef>
              <a:buFontTx/>
              <a:buNone/>
            </a:pPr>
            <a:r>
              <a:rPr lang="en-US" altLang="en-US" sz="2400"/>
              <a:t>In </a:t>
            </a:r>
            <a:r>
              <a:rPr lang="en-US" altLang="en-US" sz="2400">
                <a:solidFill>
                  <a:srgbClr val="FF0000"/>
                </a:solidFill>
              </a:rPr>
              <a:t>suits at common law</a:t>
            </a:r>
            <a:r>
              <a:rPr lang="en-US" altLang="en-US" sz="2400"/>
              <a:t>, where the value in controversy shall exceed twenty dollars, the right of trial by jury shall be preserved, and no fact tried by a jury, shall be otherwise reexamined in any court of the United States, than according to the rules of the common law. </a:t>
            </a:r>
          </a:p>
        </p:txBody>
      </p:sp>
      <p:pic>
        <p:nvPicPr>
          <p:cNvPr id="112647" name="BD18868.wav">
            <a:hlinkClick r:id="" action="ppaction://media"/>
          </p:cNvPr>
          <p:cNvPicPr>
            <a:picLocks noChangeAspect="1" noChangeArrowheads="1"/>
          </p:cNvPicPr>
          <p:nvPr>
            <a:audioFile r:link="rId2"/>
            <p:extLst>
              <p:ext uri="{DAA4B4D4-6D71-4841-9C94-3DE7FCFB9230}">
                <p14:media xmlns:p14="http://schemas.microsoft.com/office/powerpoint/2010/main" r:embed="rId1"/>
              </p:ext>
            </p:extLst>
          </p:nvPr>
        </p:nvPicPr>
        <p:blipFill>
          <a:blip r:embed="rId5">
            <a:extLst>
              <a:ext uri="{28A0092B-C50C-407E-A947-70E740481C1C}">
                <a14:useLocalDpi xmlns:a14="http://schemas.microsoft.com/office/drawing/2010/main" val="0"/>
              </a:ext>
            </a:extLst>
          </a:blip>
          <a:srcRect/>
          <a:stretch>
            <a:fillRect/>
          </a:stretch>
        </p:blipFill>
        <p:spPr bwMode="auto">
          <a:xfrm>
            <a:off x="10363200" y="65532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37291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12644"/>
                                        </p:tgtEl>
                                        <p:attrNameLst>
                                          <p:attrName>style.visibility</p:attrName>
                                        </p:attrNameLst>
                                      </p:cBhvr>
                                      <p:to>
                                        <p:strVal val="visible"/>
                                      </p:to>
                                    </p:set>
                                    <p:animEffect transition="in" filter="fade">
                                      <p:cBhvr>
                                        <p:cTn id="7" dur="1000"/>
                                        <p:tgtEl>
                                          <p:spTgt spid="112644"/>
                                        </p:tgtEl>
                                      </p:cBhvr>
                                    </p:animEffect>
                                    <p:anim calcmode="lin" valueType="num">
                                      <p:cBhvr>
                                        <p:cTn id="8" dur="1000" fill="hold"/>
                                        <p:tgtEl>
                                          <p:spTgt spid="112644"/>
                                        </p:tgtEl>
                                        <p:attrNameLst>
                                          <p:attrName>ppt_x</p:attrName>
                                        </p:attrNameLst>
                                      </p:cBhvr>
                                      <p:tavLst>
                                        <p:tav tm="0">
                                          <p:val>
                                            <p:strVal val="#ppt_x"/>
                                          </p:val>
                                        </p:tav>
                                        <p:tav tm="100000">
                                          <p:val>
                                            <p:strVal val="#ppt_x"/>
                                          </p:val>
                                        </p:tav>
                                      </p:tavLst>
                                    </p:anim>
                                    <p:anim calcmode="lin" valueType="num">
                                      <p:cBhvr>
                                        <p:cTn id="9" dur="1000" fill="hold"/>
                                        <p:tgtEl>
                                          <p:spTgt spid="112644"/>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53" presetClass="entr" presetSubtype="0" fill="hold" nodeType="afterEffect">
                                  <p:stCondLst>
                                    <p:cond delay="0"/>
                                  </p:stCondLst>
                                  <p:childTnLst>
                                    <p:set>
                                      <p:cBhvr>
                                        <p:cTn id="12" dur="1" fill="hold">
                                          <p:stCondLst>
                                            <p:cond delay="0"/>
                                          </p:stCondLst>
                                        </p:cTn>
                                        <p:tgtEl>
                                          <p:spTgt spid="112645"/>
                                        </p:tgtEl>
                                        <p:attrNameLst>
                                          <p:attrName>style.visibility</p:attrName>
                                        </p:attrNameLst>
                                      </p:cBhvr>
                                      <p:to>
                                        <p:strVal val="visible"/>
                                      </p:to>
                                    </p:set>
                                    <p:anim calcmode="lin" valueType="num">
                                      <p:cBhvr>
                                        <p:cTn id="13" dur="500" fill="hold"/>
                                        <p:tgtEl>
                                          <p:spTgt spid="112645"/>
                                        </p:tgtEl>
                                        <p:attrNameLst>
                                          <p:attrName>ppt_w</p:attrName>
                                        </p:attrNameLst>
                                      </p:cBhvr>
                                      <p:tavLst>
                                        <p:tav tm="0">
                                          <p:val>
                                            <p:fltVal val="0"/>
                                          </p:val>
                                        </p:tav>
                                        <p:tav tm="100000">
                                          <p:val>
                                            <p:strVal val="#ppt_w"/>
                                          </p:val>
                                        </p:tav>
                                      </p:tavLst>
                                    </p:anim>
                                    <p:anim calcmode="lin" valueType="num">
                                      <p:cBhvr>
                                        <p:cTn id="14" dur="500" fill="hold"/>
                                        <p:tgtEl>
                                          <p:spTgt spid="112645"/>
                                        </p:tgtEl>
                                        <p:attrNameLst>
                                          <p:attrName>ppt_h</p:attrName>
                                        </p:attrNameLst>
                                      </p:cBhvr>
                                      <p:tavLst>
                                        <p:tav tm="0">
                                          <p:val>
                                            <p:fltVal val="0"/>
                                          </p:val>
                                        </p:tav>
                                        <p:tav tm="100000">
                                          <p:val>
                                            <p:strVal val="#ppt_h"/>
                                          </p:val>
                                        </p:tav>
                                      </p:tavLst>
                                    </p:anim>
                                    <p:animEffect transition="in" filter="fade">
                                      <p:cBhvr>
                                        <p:cTn id="15" dur="500"/>
                                        <p:tgtEl>
                                          <p:spTgt spid="112645"/>
                                        </p:tgtEl>
                                      </p:cBhvr>
                                    </p:animEffect>
                                  </p:childTnLst>
                                </p:cTn>
                              </p:par>
                              <p:par>
                                <p:cTn id="16" presetID="1" presetClass="mediacall" presetSubtype="0" fill="hold" nodeType="withEffect">
                                  <p:stCondLst>
                                    <p:cond delay="0"/>
                                  </p:stCondLst>
                                  <p:childTnLst>
                                    <p:cmd type="call" cmd="playFrom(0.0)">
                                      <p:cBhvr>
                                        <p:cTn id="17" dur="1084" fill="hold"/>
                                        <p:tgtEl>
                                          <p:spTgt spid="112647"/>
                                        </p:tgtEl>
                                      </p:cBhvr>
                                    </p:cmd>
                                  </p:childTnLst>
                                </p:cTn>
                              </p:par>
                            </p:childTnLst>
                          </p:cTn>
                        </p:par>
                        <p:par>
                          <p:cTn id="18" fill="hold" nodeType="afterGroup">
                            <p:stCondLst>
                              <p:cond delay="2084"/>
                            </p:stCondLst>
                            <p:childTnLst>
                              <p:par>
                                <p:cTn id="19" presetID="42" presetClass="entr" presetSubtype="0" fill="hold" grpId="0" nodeType="afterEffect">
                                  <p:stCondLst>
                                    <p:cond delay="0"/>
                                  </p:stCondLst>
                                  <p:childTnLst>
                                    <p:set>
                                      <p:cBhvr>
                                        <p:cTn id="20" dur="1" fill="hold">
                                          <p:stCondLst>
                                            <p:cond delay="0"/>
                                          </p:stCondLst>
                                        </p:cTn>
                                        <p:tgtEl>
                                          <p:spTgt spid="112646"/>
                                        </p:tgtEl>
                                        <p:attrNameLst>
                                          <p:attrName>style.visibility</p:attrName>
                                        </p:attrNameLst>
                                      </p:cBhvr>
                                      <p:to>
                                        <p:strVal val="visible"/>
                                      </p:to>
                                    </p:set>
                                    <p:animEffect transition="in" filter="fade">
                                      <p:cBhvr>
                                        <p:cTn id="21" dur="1000"/>
                                        <p:tgtEl>
                                          <p:spTgt spid="112646"/>
                                        </p:tgtEl>
                                      </p:cBhvr>
                                    </p:animEffect>
                                    <p:anim calcmode="lin" valueType="num">
                                      <p:cBhvr>
                                        <p:cTn id="22" dur="1000" fill="hold"/>
                                        <p:tgtEl>
                                          <p:spTgt spid="112646"/>
                                        </p:tgtEl>
                                        <p:attrNameLst>
                                          <p:attrName>ppt_x</p:attrName>
                                        </p:attrNameLst>
                                      </p:cBhvr>
                                      <p:tavLst>
                                        <p:tav tm="0">
                                          <p:val>
                                            <p:strVal val="#ppt_x"/>
                                          </p:val>
                                        </p:tav>
                                        <p:tav tm="100000">
                                          <p:val>
                                            <p:strVal val="#ppt_x"/>
                                          </p:val>
                                        </p:tav>
                                      </p:tavLst>
                                    </p:anim>
                                    <p:anim calcmode="lin" valueType="num">
                                      <p:cBhvr>
                                        <p:cTn id="23" dur="1000" fill="hold"/>
                                        <p:tgtEl>
                                          <p:spTgt spid="1126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p:cTn id="24" fill="hold" display="0">
                  <p:stCondLst>
                    <p:cond delay="indefinite"/>
                  </p:stCondLst>
                  <p:endCondLst>
                    <p:cond evt="onNext" delay="0">
                      <p:tgtEl>
                        <p:sldTgt/>
                      </p:tgtEl>
                    </p:cond>
                    <p:cond evt="onPrev" delay="0">
                      <p:tgtEl>
                        <p:sldTgt/>
                      </p:tgtEl>
                    </p:cond>
                    <p:cond evt="onStopAudio" delay="0">
                      <p:tgtEl>
                        <p:sldTgt/>
                      </p:tgtEl>
                    </p:cond>
                  </p:endCondLst>
                </p:cTn>
                <p:tgtEl>
                  <p:spTgt spid="112647"/>
                </p:tgtEl>
              </p:cMediaNode>
            </p:audio>
          </p:childTnLst>
        </p:cTn>
      </p:par>
    </p:tnLst>
    <p:bldLst>
      <p:bldP spid="112644" grpId="0"/>
      <p:bldP spid="11264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8" name="Rectangle 4"/>
          <p:cNvSpPr>
            <a:spLocks noChangeArrowheads="1"/>
          </p:cNvSpPr>
          <p:nvPr/>
        </p:nvSpPr>
        <p:spPr bwMode="auto">
          <a:xfrm>
            <a:off x="1524000" y="1"/>
            <a:ext cx="91440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800">
                <a:solidFill>
                  <a:srgbClr val="FF0000"/>
                </a:solidFill>
              </a:rPr>
              <a:t>Amendment VIII</a:t>
            </a:r>
          </a:p>
          <a:p>
            <a:pPr algn="ctr" eaLnBrk="1" hangingPunct="1">
              <a:spcBef>
                <a:spcPct val="0"/>
              </a:spcBef>
              <a:buFontTx/>
              <a:buNone/>
            </a:pPr>
            <a:r>
              <a:rPr lang="en-US" altLang="en-US" sz="2800"/>
              <a:t>Excessive bail shall not be required, nor excessive fines imposed, nor </a:t>
            </a:r>
            <a:r>
              <a:rPr lang="en-US" altLang="en-US" sz="2800">
                <a:solidFill>
                  <a:srgbClr val="FF0000"/>
                </a:solidFill>
              </a:rPr>
              <a:t>cruel and unusual punishments</a:t>
            </a:r>
            <a:r>
              <a:rPr lang="en-US" altLang="en-US" sz="2800"/>
              <a:t> inflicted. </a:t>
            </a:r>
          </a:p>
        </p:txBody>
      </p:sp>
      <p:pic>
        <p:nvPicPr>
          <p:cNvPr id="113670" name="Picture 6" descr="punk_jail_mugshot_multi_angles_lg_wh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1371600"/>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3672" name="Picture 8" descr="oldlady_jail_baredup_looking_lg_cl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1143000"/>
            <a:ext cx="18288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673" name="Rectangle 9"/>
          <p:cNvSpPr>
            <a:spLocks noChangeArrowheads="1"/>
          </p:cNvSpPr>
          <p:nvPr/>
        </p:nvSpPr>
        <p:spPr bwMode="auto">
          <a:xfrm>
            <a:off x="1524000" y="2590801"/>
            <a:ext cx="9144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solidFill>
                  <a:srgbClr val="FF0000"/>
                </a:solidFill>
              </a:rPr>
              <a:t>Amendment IX</a:t>
            </a:r>
          </a:p>
          <a:p>
            <a:pPr algn="ctr" eaLnBrk="1" hangingPunct="1">
              <a:spcBef>
                <a:spcPct val="0"/>
              </a:spcBef>
              <a:buFontTx/>
              <a:buNone/>
            </a:pPr>
            <a:r>
              <a:rPr lang="en-US" altLang="en-US" sz="2400"/>
              <a:t>The enumeration in the Constitution, of certain rights, shall not be construed to deny or disparage others retained by the people. </a:t>
            </a:r>
          </a:p>
        </p:txBody>
      </p:sp>
      <p:pic>
        <p:nvPicPr>
          <p:cNvPr id="113674" name="Picture 10" descr="j0174219[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3733800"/>
            <a:ext cx="152400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676" name="Rectangle 12"/>
          <p:cNvSpPr>
            <a:spLocks noChangeArrowheads="1"/>
          </p:cNvSpPr>
          <p:nvPr/>
        </p:nvSpPr>
        <p:spPr bwMode="auto">
          <a:xfrm>
            <a:off x="1524000" y="5181600"/>
            <a:ext cx="9144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solidFill>
                  <a:srgbClr val="FF0000"/>
                </a:solidFill>
              </a:rPr>
              <a:t>Amendment X</a:t>
            </a:r>
          </a:p>
          <a:p>
            <a:pPr algn="ctr" eaLnBrk="1" hangingPunct="1">
              <a:spcBef>
                <a:spcPct val="0"/>
              </a:spcBef>
              <a:buFontTx/>
              <a:buNone/>
            </a:pPr>
            <a:r>
              <a:rPr lang="en-US" altLang="en-US" sz="2400"/>
              <a:t>The </a:t>
            </a:r>
            <a:r>
              <a:rPr lang="en-US" altLang="en-US" sz="2400">
                <a:solidFill>
                  <a:srgbClr val="FF0000"/>
                </a:solidFill>
              </a:rPr>
              <a:t>powers not delegated to the United States</a:t>
            </a:r>
            <a:r>
              <a:rPr lang="en-US" altLang="en-US" sz="2400"/>
              <a:t> by the Constitution, nor prohibited by it to the states, </a:t>
            </a:r>
            <a:r>
              <a:rPr lang="en-US" altLang="en-US" sz="2400">
                <a:solidFill>
                  <a:srgbClr val="FF0000"/>
                </a:solidFill>
              </a:rPr>
              <a:t>are reserved to the states</a:t>
            </a:r>
            <a:r>
              <a:rPr lang="en-US" altLang="en-US" sz="2400"/>
              <a:t> respectively, or to the people. </a:t>
            </a:r>
          </a:p>
        </p:txBody>
      </p:sp>
      <p:pic>
        <p:nvPicPr>
          <p:cNvPr id="113677" name="Picture 13" descr="colonie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0" y="3810001"/>
            <a:ext cx="243840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132685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13668"/>
                                        </p:tgtEl>
                                        <p:attrNameLst>
                                          <p:attrName>style.visibility</p:attrName>
                                        </p:attrNameLst>
                                      </p:cBhvr>
                                      <p:to>
                                        <p:strVal val="visible"/>
                                      </p:to>
                                    </p:set>
                                    <p:animEffect transition="in" filter="fade">
                                      <p:cBhvr>
                                        <p:cTn id="7" dur="1000"/>
                                        <p:tgtEl>
                                          <p:spTgt spid="113668"/>
                                        </p:tgtEl>
                                      </p:cBhvr>
                                    </p:animEffect>
                                    <p:anim calcmode="lin" valueType="num">
                                      <p:cBhvr>
                                        <p:cTn id="8" dur="1000" fill="hold"/>
                                        <p:tgtEl>
                                          <p:spTgt spid="113668"/>
                                        </p:tgtEl>
                                        <p:attrNameLst>
                                          <p:attrName>ppt_x</p:attrName>
                                        </p:attrNameLst>
                                      </p:cBhvr>
                                      <p:tavLst>
                                        <p:tav tm="0">
                                          <p:val>
                                            <p:strVal val="#ppt_x"/>
                                          </p:val>
                                        </p:tav>
                                        <p:tav tm="100000">
                                          <p:val>
                                            <p:strVal val="#ppt_x"/>
                                          </p:val>
                                        </p:tav>
                                      </p:tavLst>
                                    </p:anim>
                                    <p:anim calcmode="lin" valueType="num">
                                      <p:cBhvr>
                                        <p:cTn id="9" dur="1000" fill="hold"/>
                                        <p:tgtEl>
                                          <p:spTgt spid="113668"/>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35" presetClass="entr" presetSubtype="0" fill="hold" nodeType="afterEffect">
                                  <p:stCondLst>
                                    <p:cond delay="0"/>
                                  </p:stCondLst>
                                  <p:childTnLst>
                                    <p:set>
                                      <p:cBhvr>
                                        <p:cTn id="12" dur="1" fill="hold">
                                          <p:stCondLst>
                                            <p:cond delay="0"/>
                                          </p:stCondLst>
                                        </p:cTn>
                                        <p:tgtEl>
                                          <p:spTgt spid="113670"/>
                                        </p:tgtEl>
                                        <p:attrNameLst>
                                          <p:attrName>style.visibility</p:attrName>
                                        </p:attrNameLst>
                                      </p:cBhvr>
                                      <p:to>
                                        <p:strVal val="visible"/>
                                      </p:to>
                                    </p:set>
                                    <p:animEffect transition="in" filter="fade">
                                      <p:cBhvr>
                                        <p:cTn id="13" dur="2000"/>
                                        <p:tgtEl>
                                          <p:spTgt spid="113670"/>
                                        </p:tgtEl>
                                      </p:cBhvr>
                                    </p:animEffect>
                                    <p:anim calcmode="lin" valueType="num">
                                      <p:cBhvr>
                                        <p:cTn id="14" dur="2000" fill="hold"/>
                                        <p:tgtEl>
                                          <p:spTgt spid="113670"/>
                                        </p:tgtEl>
                                        <p:attrNameLst>
                                          <p:attrName>style.rotation</p:attrName>
                                        </p:attrNameLst>
                                      </p:cBhvr>
                                      <p:tavLst>
                                        <p:tav tm="0">
                                          <p:val>
                                            <p:fltVal val="720"/>
                                          </p:val>
                                        </p:tav>
                                        <p:tav tm="100000">
                                          <p:val>
                                            <p:fltVal val="0"/>
                                          </p:val>
                                        </p:tav>
                                      </p:tavLst>
                                    </p:anim>
                                    <p:anim calcmode="lin" valueType="num">
                                      <p:cBhvr>
                                        <p:cTn id="15" dur="2000" fill="hold"/>
                                        <p:tgtEl>
                                          <p:spTgt spid="113670"/>
                                        </p:tgtEl>
                                        <p:attrNameLst>
                                          <p:attrName>ppt_h</p:attrName>
                                        </p:attrNameLst>
                                      </p:cBhvr>
                                      <p:tavLst>
                                        <p:tav tm="0">
                                          <p:val>
                                            <p:fltVal val="0"/>
                                          </p:val>
                                        </p:tav>
                                        <p:tav tm="100000">
                                          <p:val>
                                            <p:strVal val="#ppt_h"/>
                                          </p:val>
                                        </p:tav>
                                      </p:tavLst>
                                    </p:anim>
                                    <p:anim calcmode="lin" valueType="num">
                                      <p:cBhvr>
                                        <p:cTn id="16" dur="2000" fill="hold"/>
                                        <p:tgtEl>
                                          <p:spTgt spid="113670"/>
                                        </p:tgtEl>
                                        <p:attrNameLst>
                                          <p:attrName>ppt_w</p:attrName>
                                        </p:attrNameLst>
                                      </p:cBhvr>
                                      <p:tavLst>
                                        <p:tav tm="0">
                                          <p:val>
                                            <p:fltVal val="0"/>
                                          </p:val>
                                        </p:tav>
                                        <p:tav tm="100000">
                                          <p:val>
                                            <p:strVal val="#ppt_w"/>
                                          </p:val>
                                        </p:tav>
                                      </p:tavLst>
                                    </p:anim>
                                  </p:childTnLst>
                                </p:cTn>
                              </p:par>
                              <p:par>
                                <p:cTn id="17" presetID="35" presetClass="entr" presetSubtype="0" fill="hold" nodeType="withEffect">
                                  <p:stCondLst>
                                    <p:cond delay="0"/>
                                  </p:stCondLst>
                                  <p:childTnLst>
                                    <p:set>
                                      <p:cBhvr>
                                        <p:cTn id="18" dur="1" fill="hold">
                                          <p:stCondLst>
                                            <p:cond delay="0"/>
                                          </p:stCondLst>
                                        </p:cTn>
                                        <p:tgtEl>
                                          <p:spTgt spid="113672"/>
                                        </p:tgtEl>
                                        <p:attrNameLst>
                                          <p:attrName>style.visibility</p:attrName>
                                        </p:attrNameLst>
                                      </p:cBhvr>
                                      <p:to>
                                        <p:strVal val="visible"/>
                                      </p:to>
                                    </p:set>
                                    <p:animEffect transition="in" filter="fade">
                                      <p:cBhvr>
                                        <p:cTn id="19" dur="2000"/>
                                        <p:tgtEl>
                                          <p:spTgt spid="113672"/>
                                        </p:tgtEl>
                                      </p:cBhvr>
                                    </p:animEffect>
                                    <p:anim calcmode="lin" valueType="num">
                                      <p:cBhvr>
                                        <p:cTn id="20" dur="2000" fill="hold"/>
                                        <p:tgtEl>
                                          <p:spTgt spid="113672"/>
                                        </p:tgtEl>
                                        <p:attrNameLst>
                                          <p:attrName>style.rotation</p:attrName>
                                        </p:attrNameLst>
                                      </p:cBhvr>
                                      <p:tavLst>
                                        <p:tav tm="0">
                                          <p:val>
                                            <p:fltVal val="720"/>
                                          </p:val>
                                        </p:tav>
                                        <p:tav tm="100000">
                                          <p:val>
                                            <p:fltVal val="0"/>
                                          </p:val>
                                        </p:tav>
                                      </p:tavLst>
                                    </p:anim>
                                    <p:anim calcmode="lin" valueType="num">
                                      <p:cBhvr>
                                        <p:cTn id="21" dur="2000" fill="hold"/>
                                        <p:tgtEl>
                                          <p:spTgt spid="113672"/>
                                        </p:tgtEl>
                                        <p:attrNameLst>
                                          <p:attrName>ppt_h</p:attrName>
                                        </p:attrNameLst>
                                      </p:cBhvr>
                                      <p:tavLst>
                                        <p:tav tm="0">
                                          <p:val>
                                            <p:fltVal val="0"/>
                                          </p:val>
                                        </p:tav>
                                        <p:tav tm="100000">
                                          <p:val>
                                            <p:strVal val="#ppt_h"/>
                                          </p:val>
                                        </p:tav>
                                      </p:tavLst>
                                    </p:anim>
                                    <p:anim calcmode="lin" valueType="num">
                                      <p:cBhvr>
                                        <p:cTn id="22" dur="2000" fill="hold"/>
                                        <p:tgtEl>
                                          <p:spTgt spid="113672"/>
                                        </p:tgtEl>
                                        <p:attrNameLst>
                                          <p:attrName>ppt_w</p:attrName>
                                        </p:attrNameLst>
                                      </p:cBhvr>
                                      <p:tavLst>
                                        <p:tav tm="0">
                                          <p:val>
                                            <p:fltVal val="0"/>
                                          </p:val>
                                        </p:tav>
                                        <p:tav tm="100000">
                                          <p:val>
                                            <p:strVal val="#ppt_w"/>
                                          </p:val>
                                        </p:tav>
                                      </p:tavLst>
                                    </p:anim>
                                  </p:childTnLst>
                                </p:cTn>
                              </p:par>
                              <p:par>
                                <p:cTn id="23" presetID="42" presetClass="entr" presetSubtype="0" fill="hold" grpId="0" nodeType="withEffect">
                                  <p:stCondLst>
                                    <p:cond delay="3000"/>
                                  </p:stCondLst>
                                  <p:childTnLst>
                                    <p:set>
                                      <p:cBhvr>
                                        <p:cTn id="24" dur="1" fill="hold">
                                          <p:stCondLst>
                                            <p:cond delay="0"/>
                                          </p:stCondLst>
                                        </p:cTn>
                                        <p:tgtEl>
                                          <p:spTgt spid="113673"/>
                                        </p:tgtEl>
                                        <p:attrNameLst>
                                          <p:attrName>style.visibility</p:attrName>
                                        </p:attrNameLst>
                                      </p:cBhvr>
                                      <p:to>
                                        <p:strVal val="visible"/>
                                      </p:to>
                                    </p:set>
                                    <p:animEffect transition="in" filter="fade">
                                      <p:cBhvr>
                                        <p:cTn id="25" dur="1000"/>
                                        <p:tgtEl>
                                          <p:spTgt spid="113673"/>
                                        </p:tgtEl>
                                      </p:cBhvr>
                                    </p:animEffect>
                                    <p:anim calcmode="lin" valueType="num">
                                      <p:cBhvr>
                                        <p:cTn id="26" dur="1000" fill="hold"/>
                                        <p:tgtEl>
                                          <p:spTgt spid="113673"/>
                                        </p:tgtEl>
                                        <p:attrNameLst>
                                          <p:attrName>ppt_x</p:attrName>
                                        </p:attrNameLst>
                                      </p:cBhvr>
                                      <p:tavLst>
                                        <p:tav tm="0">
                                          <p:val>
                                            <p:strVal val="#ppt_x"/>
                                          </p:val>
                                        </p:tav>
                                        <p:tav tm="100000">
                                          <p:val>
                                            <p:strVal val="#ppt_x"/>
                                          </p:val>
                                        </p:tav>
                                      </p:tavLst>
                                    </p:anim>
                                    <p:anim calcmode="lin" valueType="num">
                                      <p:cBhvr>
                                        <p:cTn id="27" dur="1000" fill="hold"/>
                                        <p:tgtEl>
                                          <p:spTgt spid="113673"/>
                                        </p:tgtEl>
                                        <p:attrNameLst>
                                          <p:attrName>ppt_y</p:attrName>
                                        </p:attrNameLst>
                                      </p:cBhvr>
                                      <p:tavLst>
                                        <p:tav tm="0">
                                          <p:val>
                                            <p:strVal val="#ppt_y+.1"/>
                                          </p:val>
                                        </p:tav>
                                        <p:tav tm="100000">
                                          <p:val>
                                            <p:strVal val="#ppt_y"/>
                                          </p:val>
                                        </p:tav>
                                      </p:tavLst>
                                    </p:anim>
                                  </p:childTnLst>
                                </p:cTn>
                              </p:par>
                              <p:par>
                                <p:cTn id="28" presetID="53" presetClass="entr" presetSubtype="0" fill="hold" nodeType="withEffect">
                                  <p:stCondLst>
                                    <p:cond delay="4000"/>
                                  </p:stCondLst>
                                  <p:childTnLst>
                                    <p:set>
                                      <p:cBhvr>
                                        <p:cTn id="29" dur="1" fill="hold">
                                          <p:stCondLst>
                                            <p:cond delay="0"/>
                                          </p:stCondLst>
                                        </p:cTn>
                                        <p:tgtEl>
                                          <p:spTgt spid="113674"/>
                                        </p:tgtEl>
                                        <p:attrNameLst>
                                          <p:attrName>style.visibility</p:attrName>
                                        </p:attrNameLst>
                                      </p:cBhvr>
                                      <p:to>
                                        <p:strVal val="visible"/>
                                      </p:to>
                                    </p:set>
                                    <p:anim calcmode="lin" valueType="num">
                                      <p:cBhvr>
                                        <p:cTn id="30" dur="500" fill="hold"/>
                                        <p:tgtEl>
                                          <p:spTgt spid="113674"/>
                                        </p:tgtEl>
                                        <p:attrNameLst>
                                          <p:attrName>ppt_w</p:attrName>
                                        </p:attrNameLst>
                                      </p:cBhvr>
                                      <p:tavLst>
                                        <p:tav tm="0">
                                          <p:val>
                                            <p:fltVal val="0"/>
                                          </p:val>
                                        </p:tav>
                                        <p:tav tm="100000">
                                          <p:val>
                                            <p:strVal val="#ppt_w"/>
                                          </p:val>
                                        </p:tav>
                                      </p:tavLst>
                                    </p:anim>
                                    <p:anim calcmode="lin" valueType="num">
                                      <p:cBhvr>
                                        <p:cTn id="31" dur="500" fill="hold"/>
                                        <p:tgtEl>
                                          <p:spTgt spid="113674"/>
                                        </p:tgtEl>
                                        <p:attrNameLst>
                                          <p:attrName>ppt_h</p:attrName>
                                        </p:attrNameLst>
                                      </p:cBhvr>
                                      <p:tavLst>
                                        <p:tav tm="0">
                                          <p:val>
                                            <p:fltVal val="0"/>
                                          </p:val>
                                        </p:tav>
                                        <p:tav tm="100000">
                                          <p:val>
                                            <p:strVal val="#ppt_h"/>
                                          </p:val>
                                        </p:tav>
                                      </p:tavLst>
                                    </p:anim>
                                    <p:animEffect transition="in" filter="fade">
                                      <p:cBhvr>
                                        <p:cTn id="32" dur="500"/>
                                        <p:tgtEl>
                                          <p:spTgt spid="113674"/>
                                        </p:tgtEl>
                                      </p:cBhvr>
                                    </p:animEffect>
                                  </p:childTnLst>
                                </p:cTn>
                              </p:par>
                              <p:par>
                                <p:cTn id="33" presetID="53" presetClass="entr" presetSubtype="0" fill="hold" nodeType="withEffect">
                                  <p:stCondLst>
                                    <p:cond delay="4000"/>
                                  </p:stCondLst>
                                  <p:childTnLst>
                                    <p:set>
                                      <p:cBhvr>
                                        <p:cTn id="34" dur="1" fill="hold">
                                          <p:stCondLst>
                                            <p:cond delay="0"/>
                                          </p:stCondLst>
                                        </p:cTn>
                                        <p:tgtEl>
                                          <p:spTgt spid="113677"/>
                                        </p:tgtEl>
                                        <p:attrNameLst>
                                          <p:attrName>style.visibility</p:attrName>
                                        </p:attrNameLst>
                                      </p:cBhvr>
                                      <p:to>
                                        <p:strVal val="visible"/>
                                      </p:to>
                                    </p:set>
                                    <p:anim calcmode="lin" valueType="num">
                                      <p:cBhvr>
                                        <p:cTn id="35" dur="500" fill="hold"/>
                                        <p:tgtEl>
                                          <p:spTgt spid="113677"/>
                                        </p:tgtEl>
                                        <p:attrNameLst>
                                          <p:attrName>ppt_w</p:attrName>
                                        </p:attrNameLst>
                                      </p:cBhvr>
                                      <p:tavLst>
                                        <p:tav tm="0">
                                          <p:val>
                                            <p:fltVal val="0"/>
                                          </p:val>
                                        </p:tav>
                                        <p:tav tm="100000">
                                          <p:val>
                                            <p:strVal val="#ppt_w"/>
                                          </p:val>
                                        </p:tav>
                                      </p:tavLst>
                                    </p:anim>
                                    <p:anim calcmode="lin" valueType="num">
                                      <p:cBhvr>
                                        <p:cTn id="36" dur="500" fill="hold"/>
                                        <p:tgtEl>
                                          <p:spTgt spid="113677"/>
                                        </p:tgtEl>
                                        <p:attrNameLst>
                                          <p:attrName>ppt_h</p:attrName>
                                        </p:attrNameLst>
                                      </p:cBhvr>
                                      <p:tavLst>
                                        <p:tav tm="0">
                                          <p:val>
                                            <p:fltVal val="0"/>
                                          </p:val>
                                        </p:tav>
                                        <p:tav tm="100000">
                                          <p:val>
                                            <p:strVal val="#ppt_h"/>
                                          </p:val>
                                        </p:tav>
                                      </p:tavLst>
                                    </p:anim>
                                    <p:animEffect transition="in" filter="fade">
                                      <p:cBhvr>
                                        <p:cTn id="37" dur="500"/>
                                        <p:tgtEl>
                                          <p:spTgt spid="113677"/>
                                        </p:tgtEl>
                                      </p:cBhvr>
                                    </p:animEffect>
                                  </p:childTnLst>
                                </p:cTn>
                              </p:par>
                              <p:par>
                                <p:cTn id="38" presetID="42" presetClass="entr" presetSubtype="0" fill="hold" grpId="0" nodeType="withEffect">
                                  <p:stCondLst>
                                    <p:cond delay="5000"/>
                                  </p:stCondLst>
                                  <p:childTnLst>
                                    <p:set>
                                      <p:cBhvr>
                                        <p:cTn id="39" dur="1" fill="hold">
                                          <p:stCondLst>
                                            <p:cond delay="0"/>
                                          </p:stCondLst>
                                        </p:cTn>
                                        <p:tgtEl>
                                          <p:spTgt spid="113676"/>
                                        </p:tgtEl>
                                        <p:attrNameLst>
                                          <p:attrName>style.visibility</p:attrName>
                                        </p:attrNameLst>
                                      </p:cBhvr>
                                      <p:to>
                                        <p:strVal val="visible"/>
                                      </p:to>
                                    </p:set>
                                    <p:animEffect transition="in" filter="fade">
                                      <p:cBhvr>
                                        <p:cTn id="40" dur="1000"/>
                                        <p:tgtEl>
                                          <p:spTgt spid="113676"/>
                                        </p:tgtEl>
                                      </p:cBhvr>
                                    </p:animEffect>
                                    <p:anim calcmode="lin" valueType="num">
                                      <p:cBhvr>
                                        <p:cTn id="41" dur="1000" fill="hold"/>
                                        <p:tgtEl>
                                          <p:spTgt spid="113676"/>
                                        </p:tgtEl>
                                        <p:attrNameLst>
                                          <p:attrName>ppt_x</p:attrName>
                                        </p:attrNameLst>
                                      </p:cBhvr>
                                      <p:tavLst>
                                        <p:tav tm="0">
                                          <p:val>
                                            <p:strVal val="#ppt_x"/>
                                          </p:val>
                                        </p:tav>
                                        <p:tav tm="100000">
                                          <p:val>
                                            <p:strVal val="#ppt_x"/>
                                          </p:val>
                                        </p:tav>
                                      </p:tavLst>
                                    </p:anim>
                                    <p:anim calcmode="lin" valueType="num">
                                      <p:cBhvr>
                                        <p:cTn id="42" dur="1000" fill="hold"/>
                                        <p:tgtEl>
                                          <p:spTgt spid="1136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8" grpId="0"/>
      <p:bldP spid="113673" grpId="0"/>
      <p:bldP spid="11367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2" name="Rectangle 4"/>
          <p:cNvSpPr>
            <a:spLocks noChangeArrowheads="1"/>
          </p:cNvSpPr>
          <p:nvPr/>
        </p:nvSpPr>
        <p:spPr bwMode="auto">
          <a:xfrm>
            <a:off x="1524000" y="0"/>
            <a:ext cx="9144000" cy="308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800">
                <a:solidFill>
                  <a:srgbClr val="FF0000"/>
                </a:solidFill>
              </a:rPr>
              <a:t>Amendment I</a:t>
            </a:r>
          </a:p>
          <a:p>
            <a:pPr algn="ctr" eaLnBrk="1" hangingPunct="1">
              <a:spcBef>
                <a:spcPct val="0"/>
              </a:spcBef>
              <a:buFontTx/>
              <a:buNone/>
            </a:pPr>
            <a:r>
              <a:rPr lang="en-US" altLang="en-US" sz="2800"/>
              <a:t>Congress shall make no law respecting an establishment of </a:t>
            </a:r>
            <a:r>
              <a:rPr lang="en-US" altLang="en-US" sz="2800">
                <a:solidFill>
                  <a:srgbClr val="FF0000"/>
                </a:solidFill>
              </a:rPr>
              <a:t>religion</a:t>
            </a:r>
            <a:r>
              <a:rPr lang="en-US" altLang="en-US" sz="2800"/>
              <a:t>, or prohibiting the free exercise thereof; or abridging the freedom of </a:t>
            </a:r>
            <a:r>
              <a:rPr lang="en-US" altLang="en-US" sz="2800">
                <a:solidFill>
                  <a:srgbClr val="FF0000"/>
                </a:solidFill>
              </a:rPr>
              <a:t>speech</a:t>
            </a:r>
            <a:r>
              <a:rPr lang="en-US" altLang="en-US" sz="2800"/>
              <a:t>, or of the </a:t>
            </a:r>
            <a:r>
              <a:rPr lang="en-US" altLang="en-US" sz="2800">
                <a:solidFill>
                  <a:srgbClr val="FF0000"/>
                </a:solidFill>
              </a:rPr>
              <a:t>press</a:t>
            </a:r>
            <a:r>
              <a:rPr lang="en-US" altLang="en-US" sz="2800"/>
              <a:t>; or the right of the people peaceably to </a:t>
            </a:r>
            <a:r>
              <a:rPr lang="en-US" altLang="en-US" sz="2800">
                <a:solidFill>
                  <a:srgbClr val="FF0000"/>
                </a:solidFill>
              </a:rPr>
              <a:t>assemble</a:t>
            </a:r>
            <a:r>
              <a:rPr lang="en-US" altLang="en-US" sz="2800"/>
              <a:t>, and to</a:t>
            </a:r>
            <a:r>
              <a:rPr lang="en-US" altLang="en-US" sz="2800">
                <a:solidFill>
                  <a:srgbClr val="FF0000"/>
                </a:solidFill>
              </a:rPr>
              <a:t> petition</a:t>
            </a:r>
            <a:r>
              <a:rPr lang="en-US" altLang="en-US" sz="2800"/>
              <a:t> the government for a redress of grievances. </a:t>
            </a:r>
          </a:p>
        </p:txBody>
      </p:sp>
      <p:pic>
        <p:nvPicPr>
          <p:cNvPr id="109574" name="Picture 6" descr="bible_crucifix_lg_cl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3200400"/>
            <a:ext cx="1905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9578" name="Picture 10" descr="candidate_givingspeech_podium_md_cl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429000" y="3048000"/>
            <a:ext cx="1828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9580" name="Picture 12" descr="man_reading_newspaper_lg_cl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029200" y="3276600"/>
            <a:ext cx="14605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9582" name="Picture 14" descr="group"/>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91300" y="3429001"/>
            <a:ext cx="2095500" cy="150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9584" name="Picture 16" descr="writer"/>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8763000" y="3276600"/>
            <a:ext cx="1905000" cy="160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9585" name="Text Box 17"/>
          <p:cNvSpPr txBox="1">
            <a:spLocks noChangeArrowheads="1"/>
          </p:cNvSpPr>
          <p:nvPr/>
        </p:nvSpPr>
        <p:spPr bwMode="auto">
          <a:xfrm rot="1780065">
            <a:off x="1616667" y="5484347"/>
            <a:ext cx="148630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a:latin typeface="Incised901 BT" pitchFamily="34" charset="0"/>
              </a:rPr>
              <a:t>Religion</a:t>
            </a:r>
          </a:p>
        </p:txBody>
      </p:sp>
      <p:sp>
        <p:nvSpPr>
          <p:cNvPr id="109586" name="Text Box 18"/>
          <p:cNvSpPr txBox="1">
            <a:spLocks noChangeArrowheads="1"/>
          </p:cNvSpPr>
          <p:nvPr/>
        </p:nvSpPr>
        <p:spPr bwMode="auto">
          <a:xfrm rot="-1507734">
            <a:off x="3245043" y="5560547"/>
            <a:ext cx="140455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a:latin typeface="Incised901 BT" pitchFamily="34" charset="0"/>
              </a:rPr>
              <a:t>Speech</a:t>
            </a:r>
          </a:p>
        </p:txBody>
      </p:sp>
      <p:sp>
        <p:nvSpPr>
          <p:cNvPr id="109587" name="Text Box 19"/>
          <p:cNvSpPr txBox="1">
            <a:spLocks noChangeArrowheads="1"/>
          </p:cNvSpPr>
          <p:nvPr/>
        </p:nvSpPr>
        <p:spPr bwMode="auto">
          <a:xfrm rot="1961220">
            <a:off x="4986401" y="5408147"/>
            <a:ext cx="11031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a:latin typeface="Incised901 BT" pitchFamily="34" charset="0"/>
              </a:rPr>
              <a:t>Press</a:t>
            </a:r>
          </a:p>
        </p:txBody>
      </p:sp>
      <p:sp>
        <p:nvSpPr>
          <p:cNvPr id="109588" name="Text Box 20"/>
          <p:cNvSpPr txBox="1">
            <a:spLocks noChangeArrowheads="1"/>
          </p:cNvSpPr>
          <p:nvPr/>
        </p:nvSpPr>
        <p:spPr bwMode="auto">
          <a:xfrm rot="-1350764">
            <a:off x="6556521" y="5331947"/>
            <a:ext cx="174278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a:latin typeface="Incised901 BT" pitchFamily="34" charset="0"/>
              </a:rPr>
              <a:t>Assembly</a:t>
            </a:r>
          </a:p>
        </p:txBody>
      </p:sp>
      <p:sp>
        <p:nvSpPr>
          <p:cNvPr id="109589" name="Text Box 21"/>
          <p:cNvSpPr txBox="1">
            <a:spLocks noChangeArrowheads="1"/>
          </p:cNvSpPr>
          <p:nvPr/>
        </p:nvSpPr>
        <p:spPr bwMode="auto">
          <a:xfrm rot="2616820">
            <a:off x="8986338" y="5255747"/>
            <a:ext cx="13837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a:latin typeface="Incised901 BT" pitchFamily="34" charset="0"/>
              </a:rPr>
              <a:t>Petition</a:t>
            </a:r>
          </a:p>
        </p:txBody>
      </p:sp>
    </p:spTree>
    <p:extLst>
      <p:ext uri="{BB962C8B-B14F-4D97-AF65-F5344CB8AC3E}">
        <p14:creationId xmlns:p14="http://schemas.microsoft.com/office/powerpoint/2010/main" val="5151840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9572"/>
                                        </p:tgtEl>
                                        <p:attrNameLst>
                                          <p:attrName>style.visibility</p:attrName>
                                        </p:attrNameLst>
                                      </p:cBhvr>
                                      <p:to>
                                        <p:strVal val="visible"/>
                                      </p:to>
                                    </p:set>
                                    <p:animEffect transition="in" filter="fade">
                                      <p:cBhvr>
                                        <p:cTn id="7" dur="1000"/>
                                        <p:tgtEl>
                                          <p:spTgt spid="109572"/>
                                        </p:tgtEl>
                                      </p:cBhvr>
                                    </p:animEffect>
                                    <p:anim calcmode="lin" valueType="num">
                                      <p:cBhvr>
                                        <p:cTn id="8" dur="1000" fill="hold"/>
                                        <p:tgtEl>
                                          <p:spTgt spid="109572"/>
                                        </p:tgtEl>
                                        <p:attrNameLst>
                                          <p:attrName>ppt_x</p:attrName>
                                        </p:attrNameLst>
                                      </p:cBhvr>
                                      <p:tavLst>
                                        <p:tav tm="0">
                                          <p:val>
                                            <p:strVal val="#ppt_x"/>
                                          </p:val>
                                        </p:tav>
                                        <p:tav tm="100000">
                                          <p:val>
                                            <p:strVal val="#ppt_x"/>
                                          </p:val>
                                        </p:tav>
                                      </p:tavLst>
                                    </p:anim>
                                    <p:anim calcmode="lin" valueType="num">
                                      <p:cBhvr>
                                        <p:cTn id="9" dur="1000" fill="hold"/>
                                        <p:tgtEl>
                                          <p:spTgt spid="109572"/>
                                        </p:tgtEl>
                                        <p:attrNameLst>
                                          <p:attrName>ppt_y</p:attrName>
                                        </p:attrNameLst>
                                      </p:cBhvr>
                                      <p:tavLst>
                                        <p:tav tm="0">
                                          <p:val>
                                            <p:strVal val="#ppt_y-.1"/>
                                          </p:val>
                                        </p:tav>
                                        <p:tav tm="100000">
                                          <p:val>
                                            <p:strVal val="#ppt_y"/>
                                          </p:val>
                                        </p:tav>
                                      </p:tavLst>
                                    </p:anim>
                                  </p:childTnLst>
                                </p:cTn>
                              </p:par>
                              <p:par>
                                <p:cTn id="10" presetID="53" presetClass="entr" presetSubtype="0" fill="hold" nodeType="withEffect">
                                  <p:stCondLst>
                                    <p:cond delay="0"/>
                                  </p:stCondLst>
                                  <p:childTnLst>
                                    <p:set>
                                      <p:cBhvr>
                                        <p:cTn id="11" dur="1" fill="hold">
                                          <p:stCondLst>
                                            <p:cond delay="0"/>
                                          </p:stCondLst>
                                        </p:cTn>
                                        <p:tgtEl>
                                          <p:spTgt spid="109574"/>
                                        </p:tgtEl>
                                        <p:attrNameLst>
                                          <p:attrName>style.visibility</p:attrName>
                                        </p:attrNameLst>
                                      </p:cBhvr>
                                      <p:to>
                                        <p:strVal val="visible"/>
                                      </p:to>
                                    </p:set>
                                    <p:anim calcmode="lin" valueType="num">
                                      <p:cBhvr>
                                        <p:cTn id="12" dur="500" fill="hold"/>
                                        <p:tgtEl>
                                          <p:spTgt spid="109574"/>
                                        </p:tgtEl>
                                        <p:attrNameLst>
                                          <p:attrName>ppt_w</p:attrName>
                                        </p:attrNameLst>
                                      </p:cBhvr>
                                      <p:tavLst>
                                        <p:tav tm="0">
                                          <p:val>
                                            <p:fltVal val="0"/>
                                          </p:val>
                                        </p:tav>
                                        <p:tav tm="100000">
                                          <p:val>
                                            <p:strVal val="#ppt_w"/>
                                          </p:val>
                                        </p:tav>
                                      </p:tavLst>
                                    </p:anim>
                                    <p:anim calcmode="lin" valueType="num">
                                      <p:cBhvr>
                                        <p:cTn id="13" dur="500" fill="hold"/>
                                        <p:tgtEl>
                                          <p:spTgt spid="109574"/>
                                        </p:tgtEl>
                                        <p:attrNameLst>
                                          <p:attrName>ppt_h</p:attrName>
                                        </p:attrNameLst>
                                      </p:cBhvr>
                                      <p:tavLst>
                                        <p:tav tm="0">
                                          <p:val>
                                            <p:fltVal val="0"/>
                                          </p:val>
                                        </p:tav>
                                        <p:tav tm="100000">
                                          <p:val>
                                            <p:strVal val="#ppt_h"/>
                                          </p:val>
                                        </p:tav>
                                      </p:tavLst>
                                    </p:anim>
                                    <p:animEffect transition="in" filter="fade">
                                      <p:cBhvr>
                                        <p:cTn id="14" dur="500"/>
                                        <p:tgtEl>
                                          <p:spTgt spid="109574"/>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109585"/>
                                        </p:tgtEl>
                                        <p:attrNameLst>
                                          <p:attrName>style.visibility</p:attrName>
                                        </p:attrNameLst>
                                      </p:cBhvr>
                                      <p:to>
                                        <p:strVal val="visible"/>
                                      </p:to>
                                    </p:set>
                                    <p:anim calcmode="lin" valueType="num">
                                      <p:cBhvr>
                                        <p:cTn id="17" dur="500" fill="hold"/>
                                        <p:tgtEl>
                                          <p:spTgt spid="109585"/>
                                        </p:tgtEl>
                                        <p:attrNameLst>
                                          <p:attrName>ppt_w</p:attrName>
                                        </p:attrNameLst>
                                      </p:cBhvr>
                                      <p:tavLst>
                                        <p:tav tm="0">
                                          <p:val>
                                            <p:fltVal val="0"/>
                                          </p:val>
                                        </p:tav>
                                        <p:tav tm="100000">
                                          <p:val>
                                            <p:strVal val="#ppt_w"/>
                                          </p:val>
                                        </p:tav>
                                      </p:tavLst>
                                    </p:anim>
                                    <p:anim calcmode="lin" valueType="num">
                                      <p:cBhvr>
                                        <p:cTn id="18" dur="500" fill="hold"/>
                                        <p:tgtEl>
                                          <p:spTgt spid="109585"/>
                                        </p:tgtEl>
                                        <p:attrNameLst>
                                          <p:attrName>ppt_h</p:attrName>
                                        </p:attrNameLst>
                                      </p:cBhvr>
                                      <p:tavLst>
                                        <p:tav tm="0">
                                          <p:val>
                                            <p:fltVal val="0"/>
                                          </p:val>
                                        </p:tav>
                                        <p:tav tm="100000">
                                          <p:val>
                                            <p:strVal val="#ppt_h"/>
                                          </p:val>
                                        </p:tav>
                                      </p:tavLst>
                                    </p:anim>
                                    <p:animEffect transition="in" filter="fade">
                                      <p:cBhvr>
                                        <p:cTn id="19" dur="500"/>
                                        <p:tgtEl>
                                          <p:spTgt spid="109585"/>
                                        </p:tgtEl>
                                      </p:cBhvr>
                                    </p:animEffect>
                                  </p:childTnLst>
                                </p:cTn>
                              </p:par>
                            </p:childTnLst>
                          </p:cTn>
                        </p:par>
                        <p:par>
                          <p:cTn id="20" fill="hold" nodeType="afterGroup">
                            <p:stCondLst>
                              <p:cond delay="1000"/>
                            </p:stCondLst>
                            <p:childTnLst>
                              <p:par>
                                <p:cTn id="21" presetID="42" presetClass="entr" presetSubtype="0" fill="hold" nodeType="afterEffect">
                                  <p:stCondLst>
                                    <p:cond delay="0"/>
                                  </p:stCondLst>
                                  <p:childTnLst>
                                    <p:set>
                                      <p:cBhvr>
                                        <p:cTn id="22" dur="1" fill="hold">
                                          <p:stCondLst>
                                            <p:cond delay="0"/>
                                          </p:stCondLst>
                                        </p:cTn>
                                        <p:tgtEl>
                                          <p:spTgt spid="109578"/>
                                        </p:tgtEl>
                                        <p:attrNameLst>
                                          <p:attrName>style.visibility</p:attrName>
                                        </p:attrNameLst>
                                      </p:cBhvr>
                                      <p:to>
                                        <p:strVal val="visible"/>
                                      </p:to>
                                    </p:set>
                                    <p:animEffect transition="in" filter="fade">
                                      <p:cBhvr>
                                        <p:cTn id="23" dur="1000"/>
                                        <p:tgtEl>
                                          <p:spTgt spid="109578"/>
                                        </p:tgtEl>
                                      </p:cBhvr>
                                    </p:animEffect>
                                    <p:anim calcmode="lin" valueType="num">
                                      <p:cBhvr>
                                        <p:cTn id="24" dur="1000" fill="hold"/>
                                        <p:tgtEl>
                                          <p:spTgt spid="109578"/>
                                        </p:tgtEl>
                                        <p:attrNameLst>
                                          <p:attrName>ppt_x</p:attrName>
                                        </p:attrNameLst>
                                      </p:cBhvr>
                                      <p:tavLst>
                                        <p:tav tm="0">
                                          <p:val>
                                            <p:strVal val="#ppt_x"/>
                                          </p:val>
                                        </p:tav>
                                        <p:tav tm="100000">
                                          <p:val>
                                            <p:strVal val="#ppt_x"/>
                                          </p:val>
                                        </p:tav>
                                      </p:tavLst>
                                    </p:anim>
                                    <p:anim calcmode="lin" valueType="num">
                                      <p:cBhvr>
                                        <p:cTn id="25" dur="1000" fill="hold"/>
                                        <p:tgtEl>
                                          <p:spTgt spid="109578"/>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109586"/>
                                        </p:tgtEl>
                                        <p:attrNameLst>
                                          <p:attrName>style.visibility</p:attrName>
                                        </p:attrNameLst>
                                      </p:cBhvr>
                                      <p:to>
                                        <p:strVal val="visible"/>
                                      </p:to>
                                    </p:set>
                                    <p:animEffect transition="in" filter="fade">
                                      <p:cBhvr>
                                        <p:cTn id="28" dur="1000"/>
                                        <p:tgtEl>
                                          <p:spTgt spid="109586"/>
                                        </p:tgtEl>
                                      </p:cBhvr>
                                    </p:animEffect>
                                    <p:anim calcmode="lin" valueType="num">
                                      <p:cBhvr>
                                        <p:cTn id="29" dur="1000" fill="hold"/>
                                        <p:tgtEl>
                                          <p:spTgt spid="109586"/>
                                        </p:tgtEl>
                                        <p:attrNameLst>
                                          <p:attrName>ppt_x</p:attrName>
                                        </p:attrNameLst>
                                      </p:cBhvr>
                                      <p:tavLst>
                                        <p:tav tm="0">
                                          <p:val>
                                            <p:strVal val="#ppt_x"/>
                                          </p:val>
                                        </p:tav>
                                        <p:tav tm="100000">
                                          <p:val>
                                            <p:strVal val="#ppt_x"/>
                                          </p:val>
                                        </p:tav>
                                      </p:tavLst>
                                    </p:anim>
                                    <p:anim calcmode="lin" valueType="num">
                                      <p:cBhvr>
                                        <p:cTn id="30" dur="1000" fill="hold"/>
                                        <p:tgtEl>
                                          <p:spTgt spid="109586"/>
                                        </p:tgtEl>
                                        <p:attrNameLst>
                                          <p:attrName>ppt_y</p:attrName>
                                        </p:attrNameLst>
                                      </p:cBhvr>
                                      <p:tavLst>
                                        <p:tav tm="0">
                                          <p:val>
                                            <p:strVal val="#ppt_y+.1"/>
                                          </p:val>
                                        </p:tav>
                                        <p:tav tm="100000">
                                          <p:val>
                                            <p:strVal val="#ppt_y"/>
                                          </p:val>
                                        </p:tav>
                                      </p:tavLst>
                                    </p:anim>
                                  </p:childTnLst>
                                </p:cTn>
                              </p:par>
                            </p:childTnLst>
                          </p:cTn>
                        </p:par>
                        <p:par>
                          <p:cTn id="31" fill="hold" nodeType="afterGroup">
                            <p:stCondLst>
                              <p:cond delay="2000"/>
                            </p:stCondLst>
                            <p:childTnLst>
                              <p:par>
                                <p:cTn id="32" presetID="35" presetClass="entr" presetSubtype="0" fill="hold" nodeType="afterEffect">
                                  <p:stCondLst>
                                    <p:cond delay="0"/>
                                  </p:stCondLst>
                                  <p:childTnLst>
                                    <p:set>
                                      <p:cBhvr>
                                        <p:cTn id="33" dur="1" fill="hold">
                                          <p:stCondLst>
                                            <p:cond delay="0"/>
                                          </p:stCondLst>
                                        </p:cTn>
                                        <p:tgtEl>
                                          <p:spTgt spid="109580"/>
                                        </p:tgtEl>
                                        <p:attrNameLst>
                                          <p:attrName>style.visibility</p:attrName>
                                        </p:attrNameLst>
                                      </p:cBhvr>
                                      <p:to>
                                        <p:strVal val="visible"/>
                                      </p:to>
                                    </p:set>
                                    <p:animEffect transition="in" filter="fade">
                                      <p:cBhvr>
                                        <p:cTn id="34" dur="2000"/>
                                        <p:tgtEl>
                                          <p:spTgt spid="109580"/>
                                        </p:tgtEl>
                                      </p:cBhvr>
                                    </p:animEffect>
                                    <p:anim calcmode="lin" valueType="num">
                                      <p:cBhvr>
                                        <p:cTn id="35" dur="2000" fill="hold"/>
                                        <p:tgtEl>
                                          <p:spTgt spid="109580"/>
                                        </p:tgtEl>
                                        <p:attrNameLst>
                                          <p:attrName>style.rotation</p:attrName>
                                        </p:attrNameLst>
                                      </p:cBhvr>
                                      <p:tavLst>
                                        <p:tav tm="0">
                                          <p:val>
                                            <p:fltVal val="720"/>
                                          </p:val>
                                        </p:tav>
                                        <p:tav tm="100000">
                                          <p:val>
                                            <p:fltVal val="0"/>
                                          </p:val>
                                        </p:tav>
                                      </p:tavLst>
                                    </p:anim>
                                    <p:anim calcmode="lin" valueType="num">
                                      <p:cBhvr>
                                        <p:cTn id="36" dur="2000" fill="hold"/>
                                        <p:tgtEl>
                                          <p:spTgt spid="109580"/>
                                        </p:tgtEl>
                                        <p:attrNameLst>
                                          <p:attrName>ppt_h</p:attrName>
                                        </p:attrNameLst>
                                      </p:cBhvr>
                                      <p:tavLst>
                                        <p:tav tm="0">
                                          <p:val>
                                            <p:fltVal val="0"/>
                                          </p:val>
                                        </p:tav>
                                        <p:tav tm="100000">
                                          <p:val>
                                            <p:strVal val="#ppt_h"/>
                                          </p:val>
                                        </p:tav>
                                      </p:tavLst>
                                    </p:anim>
                                    <p:anim calcmode="lin" valueType="num">
                                      <p:cBhvr>
                                        <p:cTn id="37" dur="2000" fill="hold"/>
                                        <p:tgtEl>
                                          <p:spTgt spid="109580"/>
                                        </p:tgtEl>
                                        <p:attrNameLst>
                                          <p:attrName>ppt_w</p:attrName>
                                        </p:attrNameLst>
                                      </p:cBhvr>
                                      <p:tavLst>
                                        <p:tav tm="0">
                                          <p:val>
                                            <p:fltVal val="0"/>
                                          </p:val>
                                        </p:tav>
                                        <p:tav tm="100000">
                                          <p:val>
                                            <p:strVal val="#ppt_w"/>
                                          </p:val>
                                        </p:tav>
                                      </p:tavLst>
                                    </p:anim>
                                  </p:childTnLst>
                                </p:cTn>
                              </p:par>
                              <p:par>
                                <p:cTn id="38" presetID="35" presetClass="entr" presetSubtype="0" fill="hold" grpId="0" nodeType="withEffect">
                                  <p:stCondLst>
                                    <p:cond delay="0"/>
                                  </p:stCondLst>
                                  <p:childTnLst>
                                    <p:set>
                                      <p:cBhvr>
                                        <p:cTn id="39" dur="1" fill="hold">
                                          <p:stCondLst>
                                            <p:cond delay="0"/>
                                          </p:stCondLst>
                                        </p:cTn>
                                        <p:tgtEl>
                                          <p:spTgt spid="109587"/>
                                        </p:tgtEl>
                                        <p:attrNameLst>
                                          <p:attrName>style.visibility</p:attrName>
                                        </p:attrNameLst>
                                      </p:cBhvr>
                                      <p:to>
                                        <p:strVal val="visible"/>
                                      </p:to>
                                    </p:set>
                                    <p:animEffect transition="in" filter="fade">
                                      <p:cBhvr>
                                        <p:cTn id="40" dur="2000"/>
                                        <p:tgtEl>
                                          <p:spTgt spid="109587"/>
                                        </p:tgtEl>
                                      </p:cBhvr>
                                    </p:animEffect>
                                    <p:anim calcmode="lin" valueType="num">
                                      <p:cBhvr>
                                        <p:cTn id="41" dur="2000" fill="hold"/>
                                        <p:tgtEl>
                                          <p:spTgt spid="109587"/>
                                        </p:tgtEl>
                                        <p:attrNameLst>
                                          <p:attrName>style.rotation</p:attrName>
                                        </p:attrNameLst>
                                      </p:cBhvr>
                                      <p:tavLst>
                                        <p:tav tm="0">
                                          <p:val>
                                            <p:fltVal val="720"/>
                                          </p:val>
                                        </p:tav>
                                        <p:tav tm="100000">
                                          <p:val>
                                            <p:fltVal val="0"/>
                                          </p:val>
                                        </p:tav>
                                      </p:tavLst>
                                    </p:anim>
                                    <p:anim calcmode="lin" valueType="num">
                                      <p:cBhvr>
                                        <p:cTn id="42" dur="2000" fill="hold"/>
                                        <p:tgtEl>
                                          <p:spTgt spid="109587"/>
                                        </p:tgtEl>
                                        <p:attrNameLst>
                                          <p:attrName>ppt_h</p:attrName>
                                        </p:attrNameLst>
                                      </p:cBhvr>
                                      <p:tavLst>
                                        <p:tav tm="0">
                                          <p:val>
                                            <p:fltVal val="0"/>
                                          </p:val>
                                        </p:tav>
                                        <p:tav tm="100000">
                                          <p:val>
                                            <p:strVal val="#ppt_h"/>
                                          </p:val>
                                        </p:tav>
                                      </p:tavLst>
                                    </p:anim>
                                    <p:anim calcmode="lin" valueType="num">
                                      <p:cBhvr>
                                        <p:cTn id="43" dur="2000" fill="hold"/>
                                        <p:tgtEl>
                                          <p:spTgt spid="109587"/>
                                        </p:tgtEl>
                                        <p:attrNameLst>
                                          <p:attrName>ppt_w</p:attrName>
                                        </p:attrNameLst>
                                      </p:cBhvr>
                                      <p:tavLst>
                                        <p:tav tm="0">
                                          <p:val>
                                            <p:fltVal val="0"/>
                                          </p:val>
                                        </p:tav>
                                        <p:tav tm="100000">
                                          <p:val>
                                            <p:strVal val="#ppt_w"/>
                                          </p:val>
                                        </p:tav>
                                      </p:tavLst>
                                    </p:anim>
                                  </p:childTnLst>
                                </p:cTn>
                              </p:par>
                            </p:childTnLst>
                          </p:cTn>
                        </p:par>
                        <p:par>
                          <p:cTn id="44" fill="hold" nodeType="afterGroup">
                            <p:stCondLst>
                              <p:cond delay="4000"/>
                            </p:stCondLst>
                            <p:childTnLst>
                              <p:par>
                                <p:cTn id="45" presetID="9" presetClass="entr" presetSubtype="0" fill="hold" nodeType="afterEffect">
                                  <p:stCondLst>
                                    <p:cond delay="0"/>
                                  </p:stCondLst>
                                  <p:childTnLst>
                                    <p:set>
                                      <p:cBhvr>
                                        <p:cTn id="46" dur="1" fill="hold">
                                          <p:stCondLst>
                                            <p:cond delay="0"/>
                                          </p:stCondLst>
                                        </p:cTn>
                                        <p:tgtEl>
                                          <p:spTgt spid="109582"/>
                                        </p:tgtEl>
                                        <p:attrNameLst>
                                          <p:attrName>style.visibility</p:attrName>
                                        </p:attrNameLst>
                                      </p:cBhvr>
                                      <p:to>
                                        <p:strVal val="visible"/>
                                      </p:to>
                                    </p:set>
                                    <p:animEffect transition="in" filter="dissolve">
                                      <p:cBhvr>
                                        <p:cTn id="47" dur="500"/>
                                        <p:tgtEl>
                                          <p:spTgt spid="109582"/>
                                        </p:tgtEl>
                                      </p:cBhvr>
                                    </p:animEffect>
                                  </p:childTnLst>
                                </p:cTn>
                              </p:par>
                              <p:par>
                                <p:cTn id="48" presetID="9" presetClass="entr" presetSubtype="0" fill="hold" grpId="0" nodeType="withEffect">
                                  <p:stCondLst>
                                    <p:cond delay="0"/>
                                  </p:stCondLst>
                                  <p:childTnLst>
                                    <p:set>
                                      <p:cBhvr>
                                        <p:cTn id="49" dur="1" fill="hold">
                                          <p:stCondLst>
                                            <p:cond delay="0"/>
                                          </p:stCondLst>
                                        </p:cTn>
                                        <p:tgtEl>
                                          <p:spTgt spid="109588"/>
                                        </p:tgtEl>
                                        <p:attrNameLst>
                                          <p:attrName>style.visibility</p:attrName>
                                        </p:attrNameLst>
                                      </p:cBhvr>
                                      <p:to>
                                        <p:strVal val="visible"/>
                                      </p:to>
                                    </p:set>
                                    <p:animEffect transition="in" filter="dissolve">
                                      <p:cBhvr>
                                        <p:cTn id="50" dur="500"/>
                                        <p:tgtEl>
                                          <p:spTgt spid="109588"/>
                                        </p:tgtEl>
                                      </p:cBhvr>
                                    </p:animEffect>
                                  </p:childTnLst>
                                </p:cTn>
                              </p:par>
                            </p:childTnLst>
                          </p:cTn>
                        </p:par>
                        <p:par>
                          <p:cTn id="51" fill="hold" nodeType="afterGroup">
                            <p:stCondLst>
                              <p:cond delay="4500"/>
                            </p:stCondLst>
                            <p:childTnLst>
                              <p:par>
                                <p:cTn id="52" presetID="31" presetClass="entr" presetSubtype="0" fill="hold" nodeType="afterEffect">
                                  <p:stCondLst>
                                    <p:cond delay="0"/>
                                  </p:stCondLst>
                                  <p:iterate type="lt">
                                    <p:tmPct val="5000"/>
                                  </p:iterate>
                                  <p:childTnLst>
                                    <p:set>
                                      <p:cBhvr>
                                        <p:cTn id="53" dur="1" fill="hold">
                                          <p:stCondLst>
                                            <p:cond delay="0"/>
                                          </p:stCondLst>
                                        </p:cTn>
                                        <p:tgtEl>
                                          <p:spTgt spid="109584"/>
                                        </p:tgtEl>
                                        <p:attrNameLst>
                                          <p:attrName>style.visibility</p:attrName>
                                        </p:attrNameLst>
                                      </p:cBhvr>
                                      <p:to>
                                        <p:strVal val="visible"/>
                                      </p:to>
                                    </p:set>
                                    <p:anim calcmode="lin" valueType="num">
                                      <p:cBhvr>
                                        <p:cTn id="54" dur="1000" fill="hold"/>
                                        <p:tgtEl>
                                          <p:spTgt spid="109584"/>
                                        </p:tgtEl>
                                        <p:attrNameLst>
                                          <p:attrName>ppt_w</p:attrName>
                                        </p:attrNameLst>
                                      </p:cBhvr>
                                      <p:tavLst>
                                        <p:tav tm="0">
                                          <p:val>
                                            <p:fltVal val="0"/>
                                          </p:val>
                                        </p:tav>
                                        <p:tav tm="100000">
                                          <p:val>
                                            <p:strVal val="#ppt_w"/>
                                          </p:val>
                                        </p:tav>
                                      </p:tavLst>
                                    </p:anim>
                                    <p:anim calcmode="lin" valueType="num">
                                      <p:cBhvr>
                                        <p:cTn id="55" dur="1000" fill="hold"/>
                                        <p:tgtEl>
                                          <p:spTgt spid="109584"/>
                                        </p:tgtEl>
                                        <p:attrNameLst>
                                          <p:attrName>ppt_h</p:attrName>
                                        </p:attrNameLst>
                                      </p:cBhvr>
                                      <p:tavLst>
                                        <p:tav tm="0">
                                          <p:val>
                                            <p:fltVal val="0"/>
                                          </p:val>
                                        </p:tav>
                                        <p:tav tm="100000">
                                          <p:val>
                                            <p:strVal val="#ppt_h"/>
                                          </p:val>
                                        </p:tav>
                                      </p:tavLst>
                                    </p:anim>
                                    <p:anim calcmode="lin" valueType="num">
                                      <p:cBhvr>
                                        <p:cTn id="56" dur="1000" fill="hold"/>
                                        <p:tgtEl>
                                          <p:spTgt spid="109584"/>
                                        </p:tgtEl>
                                        <p:attrNameLst>
                                          <p:attrName>style.rotation</p:attrName>
                                        </p:attrNameLst>
                                      </p:cBhvr>
                                      <p:tavLst>
                                        <p:tav tm="0">
                                          <p:val>
                                            <p:fltVal val="90"/>
                                          </p:val>
                                        </p:tav>
                                        <p:tav tm="100000">
                                          <p:val>
                                            <p:fltVal val="0"/>
                                          </p:val>
                                        </p:tav>
                                      </p:tavLst>
                                    </p:anim>
                                    <p:animEffect transition="in" filter="fade">
                                      <p:cBhvr>
                                        <p:cTn id="57" dur="1000"/>
                                        <p:tgtEl>
                                          <p:spTgt spid="109584"/>
                                        </p:tgtEl>
                                      </p:cBhvr>
                                    </p:animEffect>
                                  </p:childTnLst>
                                </p:cTn>
                              </p:par>
                              <p:par>
                                <p:cTn id="58" presetID="31" presetClass="entr" presetSubtype="0" fill="hold" grpId="0" nodeType="withEffect">
                                  <p:stCondLst>
                                    <p:cond delay="0"/>
                                  </p:stCondLst>
                                  <p:iterate type="lt">
                                    <p:tmPct val="5000"/>
                                  </p:iterate>
                                  <p:childTnLst>
                                    <p:set>
                                      <p:cBhvr>
                                        <p:cTn id="59" dur="1" fill="hold">
                                          <p:stCondLst>
                                            <p:cond delay="0"/>
                                          </p:stCondLst>
                                        </p:cTn>
                                        <p:tgtEl>
                                          <p:spTgt spid="109589"/>
                                        </p:tgtEl>
                                        <p:attrNameLst>
                                          <p:attrName>style.visibility</p:attrName>
                                        </p:attrNameLst>
                                      </p:cBhvr>
                                      <p:to>
                                        <p:strVal val="visible"/>
                                      </p:to>
                                    </p:set>
                                    <p:anim calcmode="lin" valueType="num">
                                      <p:cBhvr>
                                        <p:cTn id="60" dur="1000" fill="hold"/>
                                        <p:tgtEl>
                                          <p:spTgt spid="109589"/>
                                        </p:tgtEl>
                                        <p:attrNameLst>
                                          <p:attrName>ppt_w</p:attrName>
                                        </p:attrNameLst>
                                      </p:cBhvr>
                                      <p:tavLst>
                                        <p:tav tm="0">
                                          <p:val>
                                            <p:fltVal val="0"/>
                                          </p:val>
                                        </p:tav>
                                        <p:tav tm="100000">
                                          <p:val>
                                            <p:strVal val="#ppt_w"/>
                                          </p:val>
                                        </p:tav>
                                      </p:tavLst>
                                    </p:anim>
                                    <p:anim calcmode="lin" valueType="num">
                                      <p:cBhvr>
                                        <p:cTn id="61" dur="1000" fill="hold"/>
                                        <p:tgtEl>
                                          <p:spTgt spid="109589"/>
                                        </p:tgtEl>
                                        <p:attrNameLst>
                                          <p:attrName>ppt_h</p:attrName>
                                        </p:attrNameLst>
                                      </p:cBhvr>
                                      <p:tavLst>
                                        <p:tav tm="0">
                                          <p:val>
                                            <p:fltVal val="0"/>
                                          </p:val>
                                        </p:tav>
                                        <p:tav tm="100000">
                                          <p:val>
                                            <p:strVal val="#ppt_h"/>
                                          </p:val>
                                        </p:tav>
                                      </p:tavLst>
                                    </p:anim>
                                    <p:anim calcmode="lin" valueType="num">
                                      <p:cBhvr>
                                        <p:cTn id="62" dur="1000" fill="hold"/>
                                        <p:tgtEl>
                                          <p:spTgt spid="109589"/>
                                        </p:tgtEl>
                                        <p:attrNameLst>
                                          <p:attrName>style.rotation</p:attrName>
                                        </p:attrNameLst>
                                      </p:cBhvr>
                                      <p:tavLst>
                                        <p:tav tm="0">
                                          <p:val>
                                            <p:fltVal val="90"/>
                                          </p:val>
                                        </p:tav>
                                        <p:tav tm="100000">
                                          <p:val>
                                            <p:fltVal val="0"/>
                                          </p:val>
                                        </p:tav>
                                      </p:tavLst>
                                    </p:anim>
                                    <p:animEffect transition="in" filter="fade">
                                      <p:cBhvr>
                                        <p:cTn id="63" dur="1000"/>
                                        <p:tgtEl>
                                          <p:spTgt spid="1095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2" grpId="0"/>
      <p:bldP spid="109585" grpId="0"/>
      <p:bldP spid="109586" grpId="0"/>
      <p:bldP spid="109587" grpId="0"/>
      <p:bldP spid="109588" grpId="0"/>
      <p:bldP spid="10958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6" name="Rectangle 4"/>
          <p:cNvSpPr>
            <a:spLocks noChangeArrowheads="1"/>
          </p:cNvSpPr>
          <p:nvPr/>
        </p:nvSpPr>
        <p:spPr bwMode="auto">
          <a:xfrm>
            <a:off x="1524000" y="1"/>
            <a:ext cx="914400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800">
                <a:solidFill>
                  <a:srgbClr val="FF0000"/>
                </a:solidFill>
              </a:rPr>
              <a:t>Amendment II</a:t>
            </a:r>
          </a:p>
          <a:p>
            <a:pPr algn="ctr" eaLnBrk="1" hangingPunct="1">
              <a:spcBef>
                <a:spcPct val="0"/>
              </a:spcBef>
              <a:buFontTx/>
              <a:buNone/>
            </a:pPr>
            <a:r>
              <a:rPr lang="en-US" altLang="en-US" sz="2800"/>
              <a:t>A well regulated militia, being necessary to the security of a free state, the </a:t>
            </a:r>
            <a:r>
              <a:rPr lang="en-US" altLang="en-US" sz="2800">
                <a:solidFill>
                  <a:srgbClr val="FF0000"/>
                </a:solidFill>
              </a:rPr>
              <a:t>right of the people to keep and bear arms</a:t>
            </a:r>
            <a:r>
              <a:rPr lang="en-US" altLang="en-US" sz="2800"/>
              <a:t>, shall not be infringed. </a:t>
            </a:r>
          </a:p>
        </p:txBody>
      </p:sp>
      <p:pic>
        <p:nvPicPr>
          <p:cNvPr id="110598" name="Picture 6" descr="smit45_gunhand_cocking_firing_lg_cl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7239000" y="1752601"/>
            <a:ext cx="3048000" cy="187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0600" name="Picture 8" descr="secretservice_agent_cover_lg_cl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2590800" y="1752600"/>
            <a:ext cx="1582738"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0601" name="Rectangle 9"/>
          <p:cNvSpPr>
            <a:spLocks noChangeArrowheads="1"/>
          </p:cNvSpPr>
          <p:nvPr/>
        </p:nvSpPr>
        <p:spPr bwMode="auto">
          <a:xfrm>
            <a:off x="1524000" y="3413125"/>
            <a:ext cx="9144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solidFill>
                  <a:srgbClr val="FF0000"/>
                </a:solidFill>
              </a:rPr>
              <a:t>Amendment III</a:t>
            </a:r>
          </a:p>
          <a:p>
            <a:pPr algn="ctr" eaLnBrk="1" hangingPunct="1">
              <a:spcBef>
                <a:spcPct val="0"/>
              </a:spcBef>
              <a:buFontTx/>
              <a:buNone/>
            </a:pPr>
            <a:r>
              <a:rPr lang="en-US" altLang="en-US" sz="2400">
                <a:solidFill>
                  <a:srgbClr val="FF0000"/>
                </a:solidFill>
              </a:rPr>
              <a:t>No soldier shall, in time of peace be quartered</a:t>
            </a:r>
            <a:r>
              <a:rPr lang="en-US" altLang="en-US" sz="2400"/>
              <a:t> in any house, without the consent of the owner, nor in time of war, but in a manner to be prescribed by law. </a:t>
            </a:r>
          </a:p>
        </p:txBody>
      </p:sp>
      <p:pic>
        <p:nvPicPr>
          <p:cNvPr id="110602" name="Picture 10" descr="bull_dog_gaurding_lg_clr"/>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4343400" y="4860926"/>
            <a:ext cx="2590800" cy="207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0603" name="gun3852.wav">
            <a:hlinkClick r:id="" action="ppaction://media"/>
          </p:cNvPr>
          <p:cNvPicPr>
            <a:picLocks noChangeAspect="1" noChangeArrowheads="1"/>
          </p:cNvPicPr>
          <p:nvPr>
            <a:audioFile r:link="rId2"/>
            <p:extLst>
              <p:ext uri="{DAA4B4D4-6D71-4841-9C94-3DE7FCFB9230}">
                <p14:media xmlns:p14="http://schemas.microsoft.com/office/powerpoint/2010/main" r:embed="rId1"/>
              </p:ext>
            </p:extLst>
          </p:nvPr>
        </p:nvPicPr>
        <p:blipFill>
          <a:blip r:embed="rId8">
            <a:extLst>
              <a:ext uri="{28A0092B-C50C-407E-A947-70E740481C1C}">
                <a14:useLocalDpi xmlns:a14="http://schemas.microsoft.com/office/drawing/2010/main" val="0"/>
              </a:ext>
            </a:extLst>
          </a:blip>
          <a:srcRect/>
          <a:stretch>
            <a:fillRect/>
          </a:stretch>
        </p:blipFill>
        <p:spPr bwMode="auto">
          <a:xfrm>
            <a:off x="10363200" y="65532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159657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10596"/>
                                        </p:tgtEl>
                                        <p:attrNameLst>
                                          <p:attrName>style.visibility</p:attrName>
                                        </p:attrNameLst>
                                      </p:cBhvr>
                                      <p:to>
                                        <p:strVal val="visible"/>
                                      </p:to>
                                    </p:set>
                                    <p:animEffect transition="in" filter="fade">
                                      <p:cBhvr>
                                        <p:cTn id="7" dur="1000"/>
                                        <p:tgtEl>
                                          <p:spTgt spid="110596"/>
                                        </p:tgtEl>
                                      </p:cBhvr>
                                    </p:animEffect>
                                    <p:anim calcmode="lin" valueType="num">
                                      <p:cBhvr>
                                        <p:cTn id="8" dur="1000" fill="hold"/>
                                        <p:tgtEl>
                                          <p:spTgt spid="110596"/>
                                        </p:tgtEl>
                                        <p:attrNameLst>
                                          <p:attrName>ppt_x</p:attrName>
                                        </p:attrNameLst>
                                      </p:cBhvr>
                                      <p:tavLst>
                                        <p:tav tm="0">
                                          <p:val>
                                            <p:strVal val="#ppt_x"/>
                                          </p:val>
                                        </p:tav>
                                        <p:tav tm="100000">
                                          <p:val>
                                            <p:strVal val="#ppt_x"/>
                                          </p:val>
                                        </p:tav>
                                      </p:tavLst>
                                    </p:anim>
                                    <p:anim calcmode="lin" valueType="num">
                                      <p:cBhvr>
                                        <p:cTn id="9" dur="1000" fill="hold"/>
                                        <p:tgtEl>
                                          <p:spTgt spid="110596"/>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53" presetClass="entr" presetSubtype="0" fill="hold" nodeType="afterEffect">
                                  <p:stCondLst>
                                    <p:cond delay="0"/>
                                  </p:stCondLst>
                                  <p:childTnLst>
                                    <p:set>
                                      <p:cBhvr>
                                        <p:cTn id="12" dur="1" fill="hold">
                                          <p:stCondLst>
                                            <p:cond delay="0"/>
                                          </p:stCondLst>
                                        </p:cTn>
                                        <p:tgtEl>
                                          <p:spTgt spid="110598"/>
                                        </p:tgtEl>
                                        <p:attrNameLst>
                                          <p:attrName>style.visibility</p:attrName>
                                        </p:attrNameLst>
                                      </p:cBhvr>
                                      <p:to>
                                        <p:strVal val="visible"/>
                                      </p:to>
                                    </p:set>
                                    <p:anim calcmode="lin" valueType="num">
                                      <p:cBhvr>
                                        <p:cTn id="13" dur="500" fill="hold"/>
                                        <p:tgtEl>
                                          <p:spTgt spid="110598"/>
                                        </p:tgtEl>
                                        <p:attrNameLst>
                                          <p:attrName>ppt_w</p:attrName>
                                        </p:attrNameLst>
                                      </p:cBhvr>
                                      <p:tavLst>
                                        <p:tav tm="0">
                                          <p:val>
                                            <p:fltVal val="0"/>
                                          </p:val>
                                        </p:tav>
                                        <p:tav tm="100000">
                                          <p:val>
                                            <p:strVal val="#ppt_w"/>
                                          </p:val>
                                        </p:tav>
                                      </p:tavLst>
                                    </p:anim>
                                    <p:anim calcmode="lin" valueType="num">
                                      <p:cBhvr>
                                        <p:cTn id="14" dur="500" fill="hold"/>
                                        <p:tgtEl>
                                          <p:spTgt spid="110598"/>
                                        </p:tgtEl>
                                        <p:attrNameLst>
                                          <p:attrName>ppt_h</p:attrName>
                                        </p:attrNameLst>
                                      </p:cBhvr>
                                      <p:tavLst>
                                        <p:tav tm="0">
                                          <p:val>
                                            <p:fltVal val="0"/>
                                          </p:val>
                                        </p:tav>
                                        <p:tav tm="100000">
                                          <p:val>
                                            <p:strVal val="#ppt_h"/>
                                          </p:val>
                                        </p:tav>
                                      </p:tavLst>
                                    </p:anim>
                                    <p:animEffect transition="in" filter="fade">
                                      <p:cBhvr>
                                        <p:cTn id="15" dur="500"/>
                                        <p:tgtEl>
                                          <p:spTgt spid="110598"/>
                                        </p:tgtEl>
                                      </p:cBhvr>
                                    </p:animEffect>
                                  </p:childTnLst>
                                </p:cTn>
                              </p:par>
                              <p:par>
                                <p:cTn id="16" presetID="1" presetClass="mediacall" presetSubtype="0" fill="hold" nodeType="withEffect">
                                  <p:stCondLst>
                                    <p:cond delay="0"/>
                                  </p:stCondLst>
                                  <p:childTnLst>
                                    <p:cmd type="call" cmd="playFrom(0.0)">
                                      <p:cBhvr>
                                        <p:cTn id="17" dur="1620" fill="hold"/>
                                        <p:tgtEl>
                                          <p:spTgt spid="110603"/>
                                        </p:tgtEl>
                                      </p:cBhvr>
                                    </p:cmd>
                                  </p:childTnLst>
                                </p:cTn>
                              </p:par>
                              <p:par>
                                <p:cTn id="18" presetID="53" presetClass="entr" presetSubtype="0" fill="hold" nodeType="withEffect">
                                  <p:stCondLst>
                                    <p:cond delay="0"/>
                                  </p:stCondLst>
                                  <p:childTnLst>
                                    <p:set>
                                      <p:cBhvr>
                                        <p:cTn id="19" dur="1" fill="hold">
                                          <p:stCondLst>
                                            <p:cond delay="0"/>
                                          </p:stCondLst>
                                        </p:cTn>
                                        <p:tgtEl>
                                          <p:spTgt spid="110600"/>
                                        </p:tgtEl>
                                        <p:attrNameLst>
                                          <p:attrName>style.visibility</p:attrName>
                                        </p:attrNameLst>
                                      </p:cBhvr>
                                      <p:to>
                                        <p:strVal val="visible"/>
                                      </p:to>
                                    </p:set>
                                    <p:anim calcmode="lin" valueType="num">
                                      <p:cBhvr>
                                        <p:cTn id="20" dur="500" fill="hold"/>
                                        <p:tgtEl>
                                          <p:spTgt spid="110600"/>
                                        </p:tgtEl>
                                        <p:attrNameLst>
                                          <p:attrName>ppt_w</p:attrName>
                                        </p:attrNameLst>
                                      </p:cBhvr>
                                      <p:tavLst>
                                        <p:tav tm="0">
                                          <p:val>
                                            <p:fltVal val="0"/>
                                          </p:val>
                                        </p:tav>
                                        <p:tav tm="100000">
                                          <p:val>
                                            <p:strVal val="#ppt_w"/>
                                          </p:val>
                                        </p:tav>
                                      </p:tavLst>
                                    </p:anim>
                                    <p:anim calcmode="lin" valueType="num">
                                      <p:cBhvr>
                                        <p:cTn id="21" dur="500" fill="hold"/>
                                        <p:tgtEl>
                                          <p:spTgt spid="110600"/>
                                        </p:tgtEl>
                                        <p:attrNameLst>
                                          <p:attrName>ppt_h</p:attrName>
                                        </p:attrNameLst>
                                      </p:cBhvr>
                                      <p:tavLst>
                                        <p:tav tm="0">
                                          <p:val>
                                            <p:fltVal val="0"/>
                                          </p:val>
                                        </p:tav>
                                        <p:tav tm="100000">
                                          <p:val>
                                            <p:strVal val="#ppt_h"/>
                                          </p:val>
                                        </p:tav>
                                      </p:tavLst>
                                    </p:anim>
                                    <p:animEffect transition="in" filter="fade">
                                      <p:cBhvr>
                                        <p:cTn id="22" dur="500"/>
                                        <p:tgtEl>
                                          <p:spTgt spid="110600"/>
                                        </p:tgtEl>
                                      </p:cBhvr>
                                    </p:animEffect>
                                  </p:childTnLst>
                                </p:cTn>
                              </p:par>
                            </p:childTnLst>
                          </p:cTn>
                        </p:par>
                        <p:par>
                          <p:cTn id="23" fill="hold" nodeType="afterGroup">
                            <p:stCondLst>
                              <p:cond delay="2620"/>
                            </p:stCondLst>
                            <p:childTnLst>
                              <p:par>
                                <p:cTn id="24" presetID="42" presetClass="entr" presetSubtype="0" fill="hold" grpId="0" nodeType="afterEffect">
                                  <p:stCondLst>
                                    <p:cond delay="0"/>
                                  </p:stCondLst>
                                  <p:childTnLst>
                                    <p:set>
                                      <p:cBhvr>
                                        <p:cTn id="25" dur="1" fill="hold">
                                          <p:stCondLst>
                                            <p:cond delay="0"/>
                                          </p:stCondLst>
                                        </p:cTn>
                                        <p:tgtEl>
                                          <p:spTgt spid="110601"/>
                                        </p:tgtEl>
                                        <p:attrNameLst>
                                          <p:attrName>style.visibility</p:attrName>
                                        </p:attrNameLst>
                                      </p:cBhvr>
                                      <p:to>
                                        <p:strVal val="visible"/>
                                      </p:to>
                                    </p:set>
                                    <p:animEffect transition="in" filter="fade">
                                      <p:cBhvr>
                                        <p:cTn id="26" dur="1000"/>
                                        <p:tgtEl>
                                          <p:spTgt spid="110601"/>
                                        </p:tgtEl>
                                      </p:cBhvr>
                                    </p:animEffect>
                                    <p:anim calcmode="lin" valueType="num">
                                      <p:cBhvr>
                                        <p:cTn id="27" dur="1000" fill="hold"/>
                                        <p:tgtEl>
                                          <p:spTgt spid="110601"/>
                                        </p:tgtEl>
                                        <p:attrNameLst>
                                          <p:attrName>ppt_x</p:attrName>
                                        </p:attrNameLst>
                                      </p:cBhvr>
                                      <p:tavLst>
                                        <p:tav tm="0">
                                          <p:val>
                                            <p:strVal val="#ppt_x"/>
                                          </p:val>
                                        </p:tav>
                                        <p:tav tm="100000">
                                          <p:val>
                                            <p:strVal val="#ppt_x"/>
                                          </p:val>
                                        </p:tav>
                                      </p:tavLst>
                                    </p:anim>
                                    <p:anim calcmode="lin" valueType="num">
                                      <p:cBhvr>
                                        <p:cTn id="28" dur="1000" fill="hold"/>
                                        <p:tgtEl>
                                          <p:spTgt spid="110601"/>
                                        </p:tgtEl>
                                        <p:attrNameLst>
                                          <p:attrName>ppt_y</p:attrName>
                                        </p:attrNameLst>
                                      </p:cBhvr>
                                      <p:tavLst>
                                        <p:tav tm="0">
                                          <p:val>
                                            <p:strVal val="#ppt_y+.1"/>
                                          </p:val>
                                        </p:tav>
                                        <p:tav tm="100000">
                                          <p:val>
                                            <p:strVal val="#ppt_y"/>
                                          </p:val>
                                        </p:tav>
                                      </p:tavLst>
                                    </p:anim>
                                  </p:childTnLst>
                                </p:cTn>
                              </p:par>
                            </p:childTnLst>
                          </p:cTn>
                        </p:par>
                        <p:par>
                          <p:cTn id="29" fill="hold" nodeType="afterGroup">
                            <p:stCondLst>
                              <p:cond delay="3620"/>
                            </p:stCondLst>
                            <p:childTnLst>
                              <p:par>
                                <p:cTn id="30" presetID="53" presetClass="entr" presetSubtype="0" fill="hold" nodeType="afterEffect">
                                  <p:stCondLst>
                                    <p:cond delay="0"/>
                                  </p:stCondLst>
                                  <p:childTnLst>
                                    <p:set>
                                      <p:cBhvr>
                                        <p:cTn id="31" dur="1" fill="hold">
                                          <p:stCondLst>
                                            <p:cond delay="0"/>
                                          </p:stCondLst>
                                        </p:cTn>
                                        <p:tgtEl>
                                          <p:spTgt spid="110602"/>
                                        </p:tgtEl>
                                        <p:attrNameLst>
                                          <p:attrName>style.visibility</p:attrName>
                                        </p:attrNameLst>
                                      </p:cBhvr>
                                      <p:to>
                                        <p:strVal val="visible"/>
                                      </p:to>
                                    </p:set>
                                    <p:anim calcmode="lin" valueType="num">
                                      <p:cBhvr>
                                        <p:cTn id="32" dur="500" fill="hold"/>
                                        <p:tgtEl>
                                          <p:spTgt spid="110602"/>
                                        </p:tgtEl>
                                        <p:attrNameLst>
                                          <p:attrName>ppt_w</p:attrName>
                                        </p:attrNameLst>
                                      </p:cBhvr>
                                      <p:tavLst>
                                        <p:tav tm="0">
                                          <p:val>
                                            <p:fltVal val="0"/>
                                          </p:val>
                                        </p:tav>
                                        <p:tav tm="100000">
                                          <p:val>
                                            <p:strVal val="#ppt_w"/>
                                          </p:val>
                                        </p:tav>
                                      </p:tavLst>
                                    </p:anim>
                                    <p:anim calcmode="lin" valueType="num">
                                      <p:cBhvr>
                                        <p:cTn id="33" dur="500" fill="hold"/>
                                        <p:tgtEl>
                                          <p:spTgt spid="110602"/>
                                        </p:tgtEl>
                                        <p:attrNameLst>
                                          <p:attrName>ppt_h</p:attrName>
                                        </p:attrNameLst>
                                      </p:cBhvr>
                                      <p:tavLst>
                                        <p:tav tm="0">
                                          <p:val>
                                            <p:fltVal val="0"/>
                                          </p:val>
                                        </p:tav>
                                        <p:tav tm="100000">
                                          <p:val>
                                            <p:strVal val="#ppt_h"/>
                                          </p:val>
                                        </p:tav>
                                      </p:tavLst>
                                    </p:anim>
                                    <p:animEffect transition="in" filter="fade">
                                      <p:cBhvr>
                                        <p:cTn id="34" dur="500"/>
                                        <p:tgtEl>
                                          <p:spTgt spid="110602"/>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35" repeatCount="3000" fill="hold" display="0">
                  <p:stCondLst>
                    <p:cond delay="indefinite"/>
                  </p:stCondLst>
                  <p:endCondLst>
                    <p:cond evt="onPrev" delay="0">
                      <p:tgtEl>
                        <p:sldTgt/>
                      </p:tgtEl>
                    </p:cond>
                    <p:cond evt="onStopAudio" delay="0">
                      <p:tgtEl>
                        <p:sldTgt/>
                      </p:tgtEl>
                    </p:cond>
                  </p:endCondLst>
                </p:cTn>
                <p:tgtEl>
                  <p:spTgt spid="110603"/>
                </p:tgtEl>
              </p:cMediaNode>
            </p:audio>
          </p:childTnLst>
        </p:cTn>
      </p:par>
    </p:tnLst>
    <p:bldLst>
      <p:bldP spid="110596" grpId="0"/>
      <p:bldP spid="11060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4" name="Rectangle 8"/>
          <p:cNvSpPr>
            <a:spLocks noChangeArrowheads="1"/>
          </p:cNvSpPr>
          <p:nvPr/>
        </p:nvSpPr>
        <p:spPr bwMode="auto">
          <a:xfrm>
            <a:off x="1524000" y="0"/>
            <a:ext cx="9144000" cy="2154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200">
                <a:solidFill>
                  <a:srgbClr val="FF0000"/>
                </a:solidFill>
              </a:rPr>
              <a:t>Amendment IV</a:t>
            </a:r>
          </a:p>
          <a:p>
            <a:pPr algn="ctr" eaLnBrk="1" hangingPunct="1">
              <a:spcBef>
                <a:spcPct val="0"/>
              </a:spcBef>
              <a:buFontTx/>
              <a:buNone/>
            </a:pPr>
            <a:r>
              <a:rPr lang="en-US" altLang="en-US" sz="2200"/>
              <a:t>The right of the people to be secure in their persons, houses, papers, and effects, against </a:t>
            </a:r>
            <a:r>
              <a:rPr lang="en-US" altLang="en-US" sz="2200">
                <a:solidFill>
                  <a:srgbClr val="FF0000"/>
                </a:solidFill>
              </a:rPr>
              <a:t>unreasonable searches and seizures</a:t>
            </a:r>
            <a:r>
              <a:rPr lang="en-US" altLang="en-US" sz="2200"/>
              <a:t>, shall not be violated, and no warrants shall issue, but upon probable cause, supported by oath or affirmation, and particularly describing the place to be searched, and the persons or things to be seized.</a:t>
            </a:r>
            <a:r>
              <a:rPr lang="en-US" altLang="en-US" sz="2400"/>
              <a:t> </a:t>
            </a:r>
          </a:p>
        </p:txBody>
      </p:sp>
      <p:pic>
        <p:nvPicPr>
          <p:cNvPr id="111626" name="Picture 10" descr="cop_watchit_lg_cl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305800" y="1828800"/>
            <a:ext cx="1239838"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1628" name="Picture 12" descr="01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2005014"/>
            <a:ext cx="3581400"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1629" name="Rectangle 13"/>
          <p:cNvSpPr>
            <a:spLocks noChangeArrowheads="1"/>
          </p:cNvSpPr>
          <p:nvPr/>
        </p:nvSpPr>
        <p:spPr bwMode="auto">
          <a:xfrm>
            <a:off x="1600200" y="3227388"/>
            <a:ext cx="9144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solidFill>
                  <a:srgbClr val="FF0000"/>
                </a:solidFill>
              </a:rPr>
              <a:t>Amendment V</a:t>
            </a:r>
          </a:p>
          <a:p>
            <a:pPr algn="ctr" eaLnBrk="1" hangingPunct="1">
              <a:spcBef>
                <a:spcPct val="0"/>
              </a:spcBef>
              <a:buFontTx/>
              <a:buNone/>
            </a:pPr>
            <a:r>
              <a:rPr lang="en-US" altLang="en-US" sz="2000"/>
              <a:t>No person shall be held to answer for a capital, or otherwise infamous crime, unless on a presentment or indictment of a grand jury, except in cases arising in the land or naval forces, or in the militia, when in actual service in time of war or public danger; nor shall any person be subject for the same offense to be twice put in jeopardy of life or limb; nor shall be compelled in any criminal case to be a witness against himself, nor be deprived of life, liberty, or property, without </a:t>
            </a:r>
            <a:r>
              <a:rPr lang="en-US" altLang="en-US" sz="2000">
                <a:solidFill>
                  <a:srgbClr val="FF0000"/>
                </a:solidFill>
              </a:rPr>
              <a:t>due process</a:t>
            </a:r>
            <a:r>
              <a:rPr lang="en-US" altLang="en-US" sz="2000"/>
              <a:t> of law; nor shall private property be taken for public use, without just compensation. </a:t>
            </a:r>
          </a:p>
        </p:txBody>
      </p:sp>
      <p:pic>
        <p:nvPicPr>
          <p:cNvPr id="111633" name="Picture 17" descr="scale_truth_justice_md_cl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5715000" y="6000750"/>
            <a:ext cx="104775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1634" name="SN00868.wav">
            <a:hlinkClick r:id="" action="ppaction://media"/>
          </p:cNvPr>
          <p:cNvPicPr>
            <a:picLocks noChangeAspect="1" noChangeArrowheads="1"/>
          </p:cNvPicPr>
          <p:nvPr>
            <a:audioFile r:link="rId2"/>
            <p:extLst>
              <p:ext uri="{DAA4B4D4-6D71-4841-9C94-3DE7FCFB9230}">
                <p14:media xmlns:p14="http://schemas.microsoft.com/office/powerpoint/2010/main" r:embed="rId1"/>
              </p:ext>
            </p:extLst>
          </p:nvPr>
        </p:nvPicPr>
        <p:blipFill>
          <a:blip r:embed="rId7">
            <a:extLst>
              <a:ext uri="{28A0092B-C50C-407E-A947-70E740481C1C}">
                <a14:useLocalDpi xmlns:a14="http://schemas.microsoft.com/office/drawing/2010/main" val="0"/>
              </a:ext>
            </a:extLst>
          </a:blip>
          <a:srcRect/>
          <a:stretch>
            <a:fillRect/>
          </a:stretch>
        </p:blipFill>
        <p:spPr bwMode="auto">
          <a:xfrm>
            <a:off x="10363200" y="65532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43242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11624"/>
                                        </p:tgtEl>
                                        <p:attrNameLst>
                                          <p:attrName>style.visibility</p:attrName>
                                        </p:attrNameLst>
                                      </p:cBhvr>
                                      <p:to>
                                        <p:strVal val="visible"/>
                                      </p:to>
                                    </p:set>
                                    <p:animEffect transition="in" filter="fade">
                                      <p:cBhvr>
                                        <p:cTn id="7" dur="1000"/>
                                        <p:tgtEl>
                                          <p:spTgt spid="111624"/>
                                        </p:tgtEl>
                                      </p:cBhvr>
                                    </p:animEffect>
                                    <p:anim calcmode="lin" valueType="num">
                                      <p:cBhvr>
                                        <p:cTn id="8" dur="1000" fill="hold"/>
                                        <p:tgtEl>
                                          <p:spTgt spid="111624"/>
                                        </p:tgtEl>
                                        <p:attrNameLst>
                                          <p:attrName>ppt_x</p:attrName>
                                        </p:attrNameLst>
                                      </p:cBhvr>
                                      <p:tavLst>
                                        <p:tav tm="0">
                                          <p:val>
                                            <p:strVal val="#ppt_x"/>
                                          </p:val>
                                        </p:tav>
                                        <p:tav tm="100000">
                                          <p:val>
                                            <p:strVal val="#ppt_x"/>
                                          </p:val>
                                        </p:tav>
                                      </p:tavLst>
                                    </p:anim>
                                    <p:anim calcmode="lin" valueType="num">
                                      <p:cBhvr>
                                        <p:cTn id="9" dur="1000" fill="hold"/>
                                        <p:tgtEl>
                                          <p:spTgt spid="111624"/>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2" presetClass="entr" presetSubtype="8" fill="hold" nodeType="afterEffect">
                                  <p:stCondLst>
                                    <p:cond delay="0"/>
                                  </p:stCondLst>
                                  <p:childTnLst>
                                    <p:set>
                                      <p:cBhvr>
                                        <p:cTn id="12" dur="1" fill="hold">
                                          <p:stCondLst>
                                            <p:cond delay="0"/>
                                          </p:stCondLst>
                                        </p:cTn>
                                        <p:tgtEl>
                                          <p:spTgt spid="111628"/>
                                        </p:tgtEl>
                                        <p:attrNameLst>
                                          <p:attrName>style.visibility</p:attrName>
                                        </p:attrNameLst>
                                      </p:cBhvr>
                                      <p:to>
                                        <p:strVal val="visible"/>
                                      </p:to>
                                    </p:set>
                                    <p:anim calcmode="lin" valueType="num">
                                      <p:cBhvr additive="base">
                                        <p:cTn id="13" dur="2000" fill="hold"/>
                                        <p:tgtEl>
                                          <p:spTgt spid="111628"/>
                                        </p:tgtEl>
                                        <p:attrNameLst>
                                          <p:attrName>ppt_x</p:attrName>
                                        </p:attrNameLst>
                                      </p:cBhvr>
                                      <p:tavLst>
                                        <p:tav tm="0">
                                          <p:val>
                                            <p:strVal val="0-#ppt_w/2"/>
                                          </p:val>
                                        </p:tav>
                                        <p:tav tm="100000">
                                          <p:val>
                                            <p:strVal val="#ppt_x"/>
                                          </p:val>
                                        </p:tav>
                                      </p:tavLst>
                                    </p:anim>
                                    <p:anim calcmode="lin" valueType="num">
                                      <p:cBhvr additive="base">
                                        <p:cTn id="14" dur="2000" fill="hold"/>
                                        <p:tgtEl>
                                          <p:spTgt spid="111628"/>
                                        </p:tgtEl>
                                        <p:attrNameLst>
                                          <p:attrName>ppt_y</p:attrName>
                                        </p:attrNameLst>
                                      </p:cBhvr>
                                      <p:tavLst>
                                        <p:tav tm="0">
                                          <p:val>
                                            <p:strVal val="#ppt_y"/>
                                          </p:val>
                                        </p:tav>
                                        <p:tav tm="100000">
                                          <p:val>
                                            <p:strVal val="#ppt_y"/>
                                          </p:val>
                                        </p:tav>
                                      </p:tavLst>
                                    </p:anim>
                                  </p:childTnLst>
                                </p:cTn>
                              </p:par>
                              <p:par>
                                <p:cTn id="15" presetID="1" presetClass="mediacall" presetSubtype="0" fill="hold" nodeType="withEffect">
                                  <p:stCondLst>
                                    <p:cond delay="0"/>
                                  </p:stCondLst>
                                  <p:childTnLst>
                                    <p:cmd type="call" cmd="playFrom(0.0)">
                                      <p:cBhvr>
                                        <p:cTn id="16" dur="4399" fill="hold"/>
                                        <p:tgtEl>
                                          <p:spTgt spid="111634"/>
                                        </p:tgtEl>
                                      </p:cBhvr>
                                    </p:cmd>
                                  </p:childTnLst>
                                </p:cTn>
                              </p:par>
                              <p:par>
                                <p:cTn id="17" presetID="2" presetClass="entr" presetSubtype="2" fill="hold" nodeType="withEffect">
                                  <p:stCondLst>
                                    <p:cond delay="0"/>
                                  </p:stCondLst>
                                  <p:childTnLst>
                                    <p:set>
                                      <p:cBhvr>
                                        <p:cTn id="18" dur="1" fill="hold">
                                          <p:stCondLst>
                                            <p:cond delay="0"/>
                                          </p:stCondLst>
                                        </p:cTn>
                                        <p:tgtEl>
                                          <p:spTgt spid="111626"/>
                                        </p:tgtEl>
                                        <p:attrNameLst>
                                          <p:attrName>style.visibility</p:attrName>
                                        </p:attrNameLst>
                                      </p:cBhvr>
                                      <p:to>
                                        <p:strVal val="visible"/>
                                      </p:to>
                                    </p:set>
                                    <p:anim calcmode="lin" valueType="num">
                                      <p:cBhvr additive="base">
                                        <p:cTn id="19" dur="500" fill="hold"/>
                                        <p:tgtEl>
                                          <p:spTgt spid="111626"/>
                                        </p:tgtEl>
                                        <p:attrNameLst>
                                          <p:attrName>ppt_x</p:attrName>
                                        </p:attrNameLst>
                                      </p:cBhvr>
                                      <p:tavLst>
                                        <p:tav tm="0">
                                          <p:val>
                                            <p:strVal val="1+#ppt_w/2"/>
                                          </p:val>
                                        </p:tav>
                                        <p:tav tm="100000">
                                          <p:val>
                                            <p:strVal val="#ppt_x"/>
                                          </p:val>
                                        </p:tav>
                                      </p:tavLst>
                                    </p:anim>
                                    <p:anim calcmode="lin" valueType="num">
                                      <p:cBhvr additive="base">
                                        <p:cTn id="20" dur="500" fill="hold"/>
                                        <p:tgtEl>
                                          <p:spTgt spid="111626"/>
                                        </p:tgtEl>
                                        <p:attrNameLst>
                                          <p:attrName>ppt_y</p:attrName>
                                        </p:attrNameLst>
                                      </p:cBhvr>
                                      <p:tavLst>
                                        <p:tav tm="0">
                                          <p:val>
                                            <p:strVal val="#ppt_y"/>
                                          </p:val>
                                        </p:tav>
                                        <p:tav tm="100000">
                                          <p:val>
                                            <p:strVal val="#ppt_y"/>
                                          </p:val>
                                        </p:tav>
                                      </p:tavLst>
                                    </p:anim>
                                  </p:childTnLst>
                                </p:cTn>
                              </p:par>
                            </p:childTnLst>
                          </p:cTn>
                        </p:par>
                        <p:par>
                          <p:cTn id="21" fill="hold" nodeType="afterGroup">
                            <p:stCondLst>
                              <p:cond delay="5399"/>
                            </p:stCondLst>
                            <p:childTnLst>
                              <p:par>
                                <p:cTn id="22" presetID="42" presetClass="entr" presetSubtype="0" fill="hold" grpId="0" nodeType="afterEffect">
                                  <p:stCondLst>
                                    <p:cond delay="0"/>
                                  </p:stCondLst>
                                  <p:childTnLst>
                                    <p:set>
                                      <p:cBhvr>
                                        <p:cTn id="23" dur="1" fill="hold">
                                          <p:stCondLst>
                                            <p:cond delay="0"/>
                                          </p:stCondLst>
                                        </p:cTn>
                                        <p:tgtEl>
                                          <p:spTgt spid="111629"/>
                                        </p:tgtEl>
                                        <p:attrNameLst>
                                          <p:attrName>style.visibility</p:attrName>
                                        </p:attrNameLst>
                                      </p:cBhvr>
                                      <p:to>
                                        <p:strVal val="visible"/>
                                      </p:to>
                                    </p:set>
                                    <p:animEffect transition="in" filter="fade">
                                      <p:cBhvr>
                                        <p:cTn id="24" dur="1000"/>
                                        <p:tgtEl>
                                          <p:spTgt spid="111629"/>
                                        </p:tgtEl>
                                      </p:cBhvr>
                                    </p:animEffect>
                                    <p:anim calcmode="lin" valueType="num">
                                      <p:cBhvr>
                                        <p:cTn id="25" dur="1000" fill="hold"/>
                                        <p:tgtEl>
                                          <p:spTgt spid="111629"/>
                                        </p:tgtEl>
                                        <p:attrNameLst>
                                          <p:attrName>ppt_x</p:attrName>
                                        </p:attrNameLst>
                                      </p:cBhvr>
                                      <p:tavLst>
                                        <p:tav tm="0">
                                          <p:val>
                                            <p:strVal val="#ppt_x"/>
                                          </p:val>
                                        </p:tav>
                                        <p:tav tm="100000">
                                          <p:val>
                                            <p:strVal val="#ppt_x"/>
                                          </p:val>
                                        </p:tav>
                                      </p:tavLst>
                                    </p:anim>
                                    <p:anim calcmode="lin" valueType="num">
                                      <p:cBhvr>
                                        <p:cTn id="26" dur="1000" fill="hold"/>
                                        <p:tgtEl>
                                          <p:spTgt spid="111629"/>
                                        </p:tgtEl>
                                        <p:attrNameLst>
                                          <p:attrName>ppt_y</p:attrName>
                                        </p:attrNameLst>
                                      </p:cBhvr>
                                      <p:tavLst>
                                        <p:tav tm="0">
                                          <p:val>
                                            <p:strVal val="#ppt_y+.1"/>
                                          </p:val>
                                        </p:tav>
                                        <p:tav tm="100000">
                                          <p:val>
                                            <p:strVal val="#ppt_y"/>
                                          </p:val>
                                        </p:tav>
                                      </p:tavLst>
                                    </p:anim>
                                  </p:childTnLst>
                                </p:cTn>
                              </p:par>
                            </p:childTnLst>
                          </p:cTn>
                        </p:par>
                        <p:par>
                          <p:cTn id="27" fill="hold" nodeType="afterGroup">
                            <p:stCondLst>
                              <p:cond delay="6399"/>
                            </p:stCondLst>
                            <p:childTnLst>
                              <p:par>
                                <p:cTn id="28" presetID="42" presetClass="entr" presetSubtype="0" fill="hold" nodeType="afterEffect">
                                  <p:stCondLst>
                                    <p:cond delay="0"/>
                                  </p:stCondLst>
                                  <p:childTnLst>
                                    <p:set>
                                      <p:cBhvr>
                                        <p:cTn id="29" dur="1" fill="hold">
                                          <p:stCondLst>
                                            <p:cond delay="0"/>
                                          </p:stCondLst>
                                        </p:cTn>
                                        <p:tgtEl>
                                          <p:spTgt spid="111633"/>
                                        </p:tgtEl>
                                        <p:attrNameLst>
                                          <p:attrName>style.visibility</p:attrName>
                                        </p:attrNameLst>
                                      </p:cBhvr>
                                      <p:to>
                                        <p:strVal val="visible"/>
                                      </p:to>
                                    </p:set>
                                    <p:animEffect transition="in" filter="fade">
                                      <p:cBhvr>
                                        <p:cTn id="30" dur="1000"/>
                                        <p:tgtEl>
                                          <p:spTgt spid="111633"/>
                                        </p:tgtEl>
                                      </p:cBhvr>
                                    </p:animEffect>
                                    <p:anim calcmode="lin" valueType="num">
                                      <p:cBhvr>
                                        <p:cTn id="31" dur="1000" fill="hold"/>
                                        <p:tgtEl>
                                          <p:spTgt spid="111633"/>
                                        </p:tgtEl>
                                        <p:attrNameLst>
                                          <p:attrName>ppt_x</p:attrName>
                                        </p:attrNameLst>
                                      </p:cBhvr>
                                      <p:tavLst>
                                        <p:tav tm="0">
                                          <p:val>
                                            <p:strVal val="#ppt_x"/>
                                          </p:val>
                                        </p:tav>
                                        <p:tav tm="100000">
                                          <p:val>
                                            <p:strVal val="#ppt_x"/>
                                          </p:val>
                                        </p:tav>
                                      </p:tavLst>
                                    </p:anim>
                                    <p:anim calcmode="lin" valueType="num">
                                      <p:cBhvr>
                                        <p:cTn id="32" dur="1000" fill="hold"/>
                                        <p:tgtEl>
                                          <p:spTgt spid="1116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p:cTn id="33" fill="hold" display="0">
                  <p:stCondLst>
                    <p:cond delay="indefinite"/>
                  </p:stCondLst>
                  <p:endCondLst>
                    <p:cond evt="onNext" delay="0">
                      <p:tgtEl>
                        <p:sldTgt/>
                      </p:tgtEl>
                    </p:cond>
                    <p:cond evt="onPrev" delay="0">
                      <p:tgtEl>
                        <p:sldTgt/>
                      </p:tgtEl>
                    </p:cond>
                    <p:cond evt="onStopAudio" delay="0">
                      <p:tgtEl>
                        <p:sldTgt/>
                      </p:tgtEl>
                    </p:cond>
                  </p:endCondLst>
                </p:cTn>
                <p:tgtEl>
                  <p:spTgt spid="111634"/>
                </p:tgtEl>
              </p:cMediaNode>
            </p:audio>
          </p:childTnLst>
        </p:cTn>
      </p:par>
    </p:tnLst>
    <p:bldLst>
      <p:bldP spid="111624" grpId="0"/>
      <p:bldP spid="11162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1110</Words>
  <Application>Microsoft Office PowerPoint</Application>
  <PresentationFormat>Widescreen</PresentationFormat>
  <Paragraphs>55</Paragraphs>
  <Slides>11</Slides>
  <Notes>4</Notes>
  <HiddenSlides>0</HiddenSlides>
  <MMClips>6</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Incised901 BT</vt:lpstr>
      <vt:lpstr>Office Theme</vt:lpstr>
      <vt:lpstr>The Bill of Rights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Spartanburg School District Three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Sprouse</dc:creator>
  <cp:lastModifiedBy>Sally Sprouse</cp:lastModifiedBy>
  <cp:revision>3</cp:revision>
  <dcterms:created xsi:type="dcterms:W3CDTF">2014-06-25T16:18:04Z</dcterms:created>
  <dcterms:modified xsi:type="dcterms:W3CDTF">2014-06-26T13:55:31Z</dcterms:modified>
</cp:coreProperties>
</file>