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E1A20D-B604-4BE7-98A5-6AD1A8F78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3BFBF-59A5-4846-9147-48B725897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CA2259-B789-4E5A-9A74-CB6614C9168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24FEE-A570-42DD-AC31-2DFF11105D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F64A9-D0E4-4A8C-9773-2CB8E07D54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FA9FBC-58D4-40F1-9A70-AB5A40D1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2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616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96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50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72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301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58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060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91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003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300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694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49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876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73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492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46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87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35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65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63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3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44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40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dz88zRWh9G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/>
                </a:solidFill>
              </a:rPr>
              <a:t>Causes of the Revolution</a:t>
            </a:r>
            <a:endParaRPr sz="48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tx1"/>
                </a:solidFill>
              </a:rPr>
              <a:t>MERCANTILISM</a:t>
            </a:r>
            <a:r>
              <a:rPr lang="en" dirty="0">
                <a:solidFill>
                  <a:schemeClr val="tx1"/>
                </a:solidFill>
              </a:rPr>
              <a:t> - exporting goods (selling goods to other nations) more than they import (buy goods from other nations) 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desire for more land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Exporting raw materials to England so they could export finished goods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300" y="2819475"/>
            <a:ext cx="5227400" cy="23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9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49" name="Shape 4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9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5" y="0"/>
            <a:ext cx="9061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67" name="Shape 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50" y="0"/>
            <a:ext cx="6135750" cy="50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/>
          <p:nvPr/>
        </p:nvSpPr>
        <p:spPr>
          <a:xfrm>
            <a:off x="35400" y="23600"/>
            <a:ext cx="2866800" cy="5072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tx1"/>
                </a:solidFill>
              </a:rPr>
              <a:t>Declaratory Act</a:t>
            </a:r>
            <a:endParaRPr sz="180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tx1"/>
                </a:solidFill>
              </a:rPr>
              <a:t>Parliament had the </a:t>
            </a: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tx1"/>
                </a:solidFill>
              </a:rPr>
              <a:t>authority to impose laws on the colonies</a:t>
            </a:r>
            <a:endParaRPr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74" name="Shape 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80" name="Shape 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86" name="Shape 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Intolerable Acts - closed the British Harbor and placed a military governor over Massachusetts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England also expanded Canadian border, taking land away from certain colonies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Sept 1774 First Continental Congress, statement to the King, Congress wrote that the colonists had a right to be represented in their government (not rep in Parliament, were entitled to govern themselves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1775 Lexington and Concord - fighting broke out, British troops were on their way to seize arms and ammunition stored by colonists at Concord, Massachusetts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Met at Lexington by colonial militia (voluntary, local military units consisting of private citizens rather than full time soldiers) 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Someone (know one knows) fired the “shot heard around the world” THAT STARTED THE AMERICAN REVOLUTION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97" name="Shape 4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03" name="Shape 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" y="0"/>
            <a:ext cx="90968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09" name="Shape 5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British colonist moved west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Fighting French and Native Americans 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9 years of fighting 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French surrendered and gave up its claims in Canada and all lands east of the Mississippi River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Significance was Great Britain stood alone as the one true colonial power in North America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95" name="Shape 395" descr="British conquest, 1758–17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925" y="2735675"/>
            <a:ext cx="2676075" cy="240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01" name="Shape 401" descr="File:French and Indian Wa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449" y="0"/>
            <a:ext cx="64883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/>
                </a:solidFill>
              </a:rPr>
              <a:t>Tension Between Great Britain and the Colonies</a:t>
            </a:r>
            <a:endParaRPr sz="48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Colonist lost respect for Britain’s Military (ill-prepared and unsuited for fighting on the American terrain)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Great Britain was heavily in debt after fighting to protect its colonies (felt Americans should help pay for the expense) 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Which all lead to…1760 England began issuing writs of assistance, General search warrants that allowed British authorities to search whatever they wanted for whatever reason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This enforced the Navigation Acts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Navigation Acts - was a series of laws that restricted the use of foreign ships for trade between the colonies and any country except Britain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Proclamation of 1763 - forbide colonist from settling west of the Appalachian Mountains; also put the territory under British military control</a:t>
            </a:r>
            <a:endParaRPr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Colonists resented King’s restrictions and many ignored the proclamation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r="2448" b="12157"/>
          <a:stretch/>
        </p:blipFill>
        <p:spPr>
          <a:xfrm>
            <a:off x="6570925" y="2111675"/>
            <a:ext cx="2573075" cy="303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 descr="Rick assesses a Revolutionary War taxation document from 1782 signed by King George III in this collection of scenes from &quot;All Hail Rick.&quot;&#10;Subscribe for more Pawn Stars: https://www.youtube.com/channel/UC9MAhZQQd9egwWCxrwSIsJQ?sub_confirmation=1&#10;&#10;Enjoy more Pawn Stars on YouTube:&#10;https://www.youtube.com/playlist?list=PLE6A5F7F558CDD4F2&#10;&#10;Watch the top 10 most viewed Pawn Stars playlist:&#10;https://www.youtube.com/watch?v=vmtN-yIWXe4&amp;list=PLob1mZcVWOahuBuQEiARPGa8w4lchPiDs&amp;index=2&#10;&#10;Watch more exclusive Pawn Stars videos and full episodes:&#10;http://www.history.com/shows/pawn-stars&#10;&#10;Like the Official Pawn Stars Facebook page:&#10;https://www.facebook.com/PawnStars&#10;&#10;Pawn Stars&#10;Season 15&#10;Episode 12&#10;All Hail Rick&#10;&#10;HISTORY®  is the leading destination for award-winning original series and specials that connect viewers with history in an informative, immersive and entertaining manner across all platforms. The network's all-original programming slate, including scripted event programming, features a roster of hit series including American Pickers®, American Restoration, Ax Men, The Legend of Shelby the Swamp Man,  Counting Cars, Pawn Stars®, and Swamp People®  as well as HISTORY®'s first scripted series Vikings, and epic miniseries and special programming such as The Bible and the Emmy® Award-winning Hatfields &amp; McCoys, Gettysburg, Vietnam in HD, America The Story of Us®  and 102 Minutes That Changed America. The HISTORY® website is the leading online resource for all things history, featuring over 20,000 videos, images, audio clips, articles and interactive features that allow visitors to dig deeper into HISTORY® series and a broad array of historical topics." title="Pawn Stars: King George III Signed Taxation Document | Histor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6775" y="0"/>
            <a:ext cx="2197225" cy="16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31" name="Shape 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364</Words>
  <Application>Microsoft Office PowerPoint</Application>
  <PresentationFormat>On-screen Show (16:9)</PresentationFormat>
  <Paragraphs>27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Decerbo</dc:creator>
  <cp:lastModifiedBy>Cynthia Cothran</cp:lastModifiedBy>
  <cp:revision>2</cp:revision>
  <cp:lastPrinted>2018-06-18T15:14:45Z</cp:lastPrinted>
  <dcterms:modified xsi:type="dcterms:W3CDTF">2018-06-18T15:14:58Z</dcterms:modified>
</cp:coreProperties>
</file>