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98" r:id="rId10"/>
    <p:sldId id="264" r:id="rId11"/>
    <p:sldId id="265" r:id="rId12"/>
    <p:sldId id="266" r:id="rId13"/>
    <p:sldId id="267" r:id="rId14"/>
    <p:sldId id="268" r:id="rId15"/>
    <p:sldId id="269" r:id="rId16"/>
    <p:sldId id="270" r:id="rId17"/>
    <p:sldId id="271" r:id="rId18"/>
    <p:sldId id="272" r:id="rId19"/>
    <p:sldId id="299"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33"/>
    <p:restoredTop sz="94648"/>
  </p:normalViewPr>
  <p:slideViewPr>
    <p:cSldViewPr>
      <p:cViewPr varScale="1">
        <p:scale>
          <a:sx n="169" d="100"/>
          <a:sy n="169" d="100"/>
        </p:scale>
        <p:origin x="2360" y="1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35380" y="77215"/>
            <a:ext cx="10585450" cy="1513205"/>
          </a:xfrm>
          <a:prstGeom prst="rect">
            <a:avLst/>
          </a:prstGeom>
        </p:spPr>
        <p:txBody>
          <a:bodyPr wrap="square" lIns="0" tIns="0" rIns="0" bIns="0">
            <a:spAutoFit/>
          </a:bodyPr>
          <a:lstStyle>
            <a:lvl1pPr>
              <a:defRPr sz="5400" b="0" i="0">
                <a:solidFill>
                  <a:srgbClr val="2A1A00"/>
                </a:solidFill>
                <a:latin typeface="Cambria"/>
                <a:cs typeface="Cambria"/>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4400" b="0" i="0">
                <a:solidFill>
                  <a:schemeClr val="tx1"/>
                </a:solidFill>
                <a:latin typeface="Cambria"/>
                <a:cs typeface="Cambri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400" b="0" i="0">
                <a:solidFill>
                  <a:srgbClr val="2A1A00"/>
                </a:solidFill>
                <a:latin typeface="Cambria"/>
                <a:cs typeface="Cambria"/>
              </a:defRPr>
            </a:lvl1pPr>
          </a:lstStyle>
          <a:p>
            <a:endParaRPr/>
          </a:p>
        </p:txBody>
      </p:sp>
      <p:sp>
        <p:nvSpPr>
          <p:cNvPr id="3" name="Holder 3"/>
          <p:cNvSpPr>
            <a:spLocks noGrp="1"/>
          </p:cNvSpPr>
          <p:nvPr>
            <p:ph type="body" idx="1"/>
          </p:nvPr>
        </p:nvSpPr>
        <p:spPr/>
        <p:txBody>
          <a:bodyPr lIns="0" tIns="0" rIns="0" bIns="0"/>
          <a:lstStyle>
            <a:lvl1pPr>
              <a:defRPr sz="4400" b="0" i="0">
                <a:solidFill>
                  <a:schemeClr val="tx1"/>
                </a:solidFill>
                <a:latin typeface="Cambria"/>
                <a:cs typeface="Cambri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400" b="0" i="0">
                <a:solidFill>
                  <a:srgbClr val="2A1A00"/>
                </a:solidFill>
                <a:latin typeface="Cambria"/>
                <a:cs typeface="Cambria"/>
              </a:defRPr>
            </a:lvl1pPr>
          </a:lstStyle>
          <a:p>
            <a:endParaRPr/>
          </a:p>
        </p:txBody>
      </p:sp>
      <p:sp>
        <p:nvSpPr>
          <p:cNvPr id="3" name="Holder 3"/>
          <p:cNvSpPr>
            <a:spLocks noGrp="1"/>
          </p:cNvSpPr>
          <p:nvPr>
            <p:ph sz="half" idx="2"/>
          </p:nvPr>
        </p:nvSpPr>
        <p:spPr>
          <a:xfrm>
            <a:off x="1203452" y="1759203"/>
            <a:ext cx="3354704" cy="4302125"/>
          </a:xfrm>
          <a:prstGeom prst="rect">
            <a:avLst/>
          </a:prstGeom>
        </p:spPr>
        <p:txBody>
          <a:bodyPr wrap="square" lIns="0" tIns="0" rIns="0" bIns="0">
            <a:spAutoFit/>
          </a:bodyPr>
          <a:lstStyle>
            <a:lvl1pPr>
              <a:defRPr sz="2200" b="0" i="0">
                <a:solidFill>
                  <a:srgbClr val="595959"/>
                </a:solidFill>
                <a:latin typeface="Cambria"/>
                <a:cs typeface="Cambria"/>
              </a:defRPr>
            </a:lvl1pPr>
          </a:lstStyle>
          <a:p>
            <a:endParaRPr/>
          </a:p>
        </p:txBody>
      </p:sp>
      <p:sp>
        <p:nvSpPr>
          <p:cNvPr id="4" name="Holder 4"/>
          <p:cNvSpPr>
            <a:spLocks noGrp="1"/>
          </p:cNvSpPr>
          <p:nvPr>
            <p:ph sz="half" idx="3"/>
          </p:nvPr>
        </p:nvSpPr>
        <p:spPr>
          <a:xfrm>
            <a:off x="6421352" y="1679955"/>
            <a:ext cx="4901565" cy="4676775"/>
          </a:xfrm>
          <a:prstGeom prst="rect">
            <a:avLst/>
          </a:prstGeom>
        </p:spPr>
        <p:txBody>
          <a:bodyPr wrap="square" lIns="0" tIns="0" rIns="0" bIns="0">
            <a:spAutoFit/>
          </a:bodyPr>
          <a:lstStyle>
            <a:lvl1pPr>
              <a:defRPr sz="2200" b="0" i="0">
                <a:solidFill>
                  <a:srgbClr val="595959"/>
                </a:solidFill>
                <a:latin typeface="Cambria"/>
                <a:cs typeface="Cambria"/>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400" b="0" i="0">
                <a:solidFill>
                  <a:srgbClr val="2A1A00"/>
                </a:solidFill>
                <a:latin typeface="Cambria"/>
                <a:cs typeface="Cambri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1908790" cy="6858000"/>
          </a:xfrm>
          <a:custGeom>
            <a:avLst/>
            <a:gdLst/>
            <a:ahLst/>
            <a:cxnLst/>
            <a:rect l="l" t="t" r="r" b="b"/>
            <a:pathLst>
              <a:path w="11908790" h="6858000">
                <a:moveTo>
                  <a:pt x="0" y="6857999"/>
                </a:moveTo>
                <a:lnTo>
                  <a:pt x="11908536" y="6857999"/>
                </a:lnTo>
                <a:lnTo>
                  <a:pt x="11908536" y="0"/>
                </a:lnTo>
                <a:lnTo>
                  <a:pt x="0" y="0"/>
                </a:lnTo>
                <a:lnTo>
                  <a:pt x="0" y="6857999"/>
                </a:lnTo>
                <a:close/>
              </a:path>
            </a:pathLst>
          </a:custGeom>
          <a:solidFill>
            <a:srgbClr val="F3F3F2"/>
          </a:solidFill>
        </p:spPr>
        <p:txBody>
          <a:bodyPr wrap="square" lIns="0" tIns="0" rIns="0" bIns="0" rtlCol="0"/>
          <a:lstStyle/>
          <a:p>
            <a:endParaRPr/>
          </a:p>
        </p:txBody>
      </p:sp>
      <p:sp>
        <p:nvSpPr>
          <p:cNvPr id="17" name="bg object 17"/>
          <p:cNvSpPr/>
          <p:nvPr/>
        </p:nvSpPr>
        <p:spPr>
          <a:xfrm>
            <a:off x="1" y="0"/>
            <a:ext cx="885825" cy="6858000"/>
          </a:xfrm>
          <a:custGeom>
            <a:avLst/>
            <a:gdLst/>
            <a:ahLst/>
            <a:cxnLst/>
            <a:rect l="l" t="t" r="r" b="b"/>
            <a:pathLst>
              <a:path w="885825" h="6858000">
                <a:moveTo>
                  <a:pt x="709612" y="0"/>
                </a:moveTo>
                <a:lnTo>
                  <a:pt x="0" y="0"/>
                </a:lnTo>
                <a:lnTo>
                  <a:pt x="0" y="6857999"/>
                </a:lnTo>
                <a:lnTo>
                  <a:pt x="709612" y="6857999"/>
                </a:lnTo>
                <a:lnTo>
                  <a:pt x="711200" y="6789737"/>
                </a:lnTo>
                <a:lnTo>
                  <a:pt x="719137" y="6729412"/>
                </a:lnTo>
                <a:lnTo>
                  <a:pt x="730250" y="6677024"/>
                </a:lnTo>
                <a:lnTo>
                  <a:pt x="744537" y="6630987"/>
                </a:lnTo>
                <a:lnTo>
                  <a:pt x="760412" y="6589712"/>
                </a:lnTo>
                <a:lnTo>
                  <a:pt x="779462" y="6553199"/>
                </a:lnTo>
                <a:lnTo>
                  <a:pt x="817562" y="6476999"/>
                </a:lnTo>
                <a:lnTo>
                  <a:pt x="833437" y="6440487"/>
                </a:lnTo>
                <a:lnTo>
                  <a:pt x="849312" y="6399212"/>
                </a:lnTo>
                <a:lnTo>
                  <a:pt x="865187" y="6353174"/>
                </a:lnTo>
                <a:lnTo>
                  <a:pt x="876300" y="6300787"/>
                </a:lnTo>
                <a:lnTo>
                  <a:pt x="882650" y="6240462"/>
                </a:lnTo>
                <a:lnTo>
                  <a:pt x="885825" y="6172199"/>
                </a:lnTo>
                <a:lnTo>
                  <a:pt x="882650" y="6103937"/>
                </a:lnTo>
                <a:lnTo>
                  <a:pt x="876300" y="6043612"/>
                </a:lnTo>
                <a:lnTo>
                  <a:pt x="865187" y="5991224"/>
                </a:lnTo>
                <a:lnTo>
                  <a:pt x="849312" y="5945187"/>
                </a:lnTo>
                <a:lnTo>
                  <a:pt x="833437" y="5903912"/>
                </a:lnTo>
                <a:lnTo>
                  <a:pt x="817562" y="5867399"/>
                </a:lnTo>
                <a:lnTo>
                  <a:pt x="779462" y="5791199"/>
                </a:lnTo>
                <a:lnTo>
                  <a:pt x="760412" y="5754687"/>
                </a:lnTo>
                <a:lnTo>
                  <a:pt x="744537" y="5713412"/>
                </a:lnTo>
                <a:lnTo>
                  <a:pt x="730250" y="5667374"/>
                </a:lnTo>
                <a:lnTo>
                  <a:pt x="719137" y="5614987"/>
                </a:lnTo>
                <a:lnTo>
                  <a:pt x="711200" y="5554662"/>
                </a:lnTo>
                <a:lnTo>
                  <a:pt x="709612" y="5486400"/>
                </a:lnTo>
                <a:lnTo>
                  <a:pt x="711200" y="5418137"/>
                </a:lnTo>
                <a:lnTo>
                  <a:pt x="719137" y="5357812"/>
                </a:lnTo>
                <a:lnTo>
                  <a:pt x="730250" y="5305425"/>
                </a:lnTo>
                <a:lnTo>
                  <a:pt x="744537" y="5259387"/>
                </a:lnTo>
                <a:lnTo>
                  <a:pt x="760412" y="5218112"/>
                </a:lnTo>
                <a:lnTo>
                  <a:pt x="779462" y="5181600"/>
                </a:lnTo>
                <a:lnTo>
                  <a:pt x="817562" y="5105400"/>
                </a:lnTo>
                <a:lnTo>
                  <a:pt x="833437" y="5068887"/>
                </a:lnTo>
                <a:lnTo>
                  <a:pt x="849312" y="5027612"/>
                </a:lnTo>
                <a:lnTo>
                  <a:pt x="865187" y="4981575"/>
                </a:lnTo>
                <a:lnTo>
                  <a:pt x="876300" y="4929187"/>
                </a:lnTo>
                <a:lnTo>
                  <a:pt x="882650" y="4868862"/>
                </a:lnTo>
                <a:lnTo>
                  <a:pt x="885825" y="4800600"/>
                </a:lnTo>
                <a:lnTo>
                  <a:pt x="882650" y="4732337"/>
                </a:lnTo>
                <a:lnTo>
                  <a:pt x="876300" y="4672012"/>
                </a:lnTo>
                <a:lnTo>
                  <a:pt x="865187" y="4619625"/>
                </a:lnTo>
                <a:lnTo>
                  <a:pt x="849312" y="4573587"/>
                </a:lnTo>
                <a:lnTo>
                  <a:pt x="833437" y="4532312"/>
                </a:lnTo>
                <a:lnTo>
                  <a:pt x="817562" y="4495800"/>
                </a:lnTo>
                <a:lnTo>
                  <a:pt x="779462" y="4419600"/>
                </a:lnTo>
                <a:lnTo>
                  <a:pt x="760412" y="4383087"/>
                </a:lnTo>
                <a:lnTo>
                  <a:pt x="744537" y="4341812"/>
                </a:lnTo>
                <a:lnTo>
                  <a:pt x="730250" y="4295775"/>
                </a:lnTo>
                <a:lnTo>
                  <a:pt x="719137" y="4243387"/>
                </a:lnTo>
                <a:lnTo>
                  <a:pt x="711200" y="4183062"/>
                </a:lnTo>
                <a:lnTo>
                  <a:pt x="709612" y="4114800"/>
                </a:lnTo>
                <a:lnTo>
                  <a:pt x="711200" y="4046537"/>
                </a:lnTo>
                <a:lnTo>
                  <a:pt x="719137" y="3986212"/>
                </a:lnTo>
                <a:lnTo>
                  <a:pt x="730250" y="3933825"/>
                </a:lnTo>
                <a:lnTo>
                  <a:pt x="744537" y="3887787"/>
                </a:lnTo>
                <a:lnTo>
                  <a:pt x="760412" y="3846512"/>
                </a:lnTo>
                <a:lnTo>
                  <a:pt x="779462" y="3810000"/>
                </a:lnTo>
                <a:lnTo>
                  <a:pt x="817562" y="3733800"/>
                </a:lnTo>
                <a:lnTo>
                  <a:pt x="833437" y="3697287"/>
                </a:lnTo>
                <a:lnTo>
                  <a:pt x="849312" y="3656012"/>
                </a:lnTo>
                <a:lnTo>
                  <a:pt x="865187" y="3609975"/>
                </a:lnTo>
                <a:lnTo>
                  <a:pt x="876300" y="3557587"/>
                </a:lnTo>
                <a:lnTo>
                  <a:pt x="882650" y="3497262"/>
                </a:lnTo>
                <a:lnTo>
                  <a:pt x="885825" y="3427412"/>
                </a:lnTo>
                <a:lnTo>
                  <a:pt x="882650" y="3360737"/>
                </a:lnTo>
                <a:lnTo>
                  <a:pt x="876300" y="3300412"/>
                </a:lnTo>
                <a:lnTo>
                  <a:pt x="865187" y="3248025"/>
                </a:lnTo>
                <a:lnTo>
                  <a:pt x="849312" y="3201987"/>
                </a:lnTo>
                <a:lnTo>
                  <a:pt x="833437" y="3160712"/>
                </a:lnTo>
                <a:lnTo>
                  <a:pt x="817562" y="3124200"/>
                </a:lnTo>
                <a:lnTo>
                  <a:pt x="779462" y="3048000"/>
                </a:lnTo>
                <a:lnTo>
                  <a:pt x="760412" y="3011487"/>
                </a:lnTo>
                <a:lnTo>
                  <a:pt x="744537" y="2970212"/>
                </a:lnTo>
                <a:lnTo>
                  <a:pt x="730250" y="2924175"/>
                </a:lnTo>
                <a:lnTo>
                  <a:pt x="719137" y="2871787"/>
                </a:lnTo>
                <a:lnTo>
                  <a:pt x="711200" y="2811462"/>
                </a:lnTo>
                <a:lnTo>
                  <a:pt x="709612" y="2743200"/>
                </a:lnTo>
                <a:lnTo>
                  <a:pt x="711200" y="2674937"/>
                </a:lnTo>
                <a:lnTo>
                  <a:pt x="719137" y="2614612"/>
                </a:lnTo>
                <a:lnTo>
                  <a:pt x="730250" y="2562225"/>
                </a:lnTo>
                <a:lnTo>
                  <a:pt x="744537" y="2516187"/>
                </a:lnTo>
                <a:lnTo>
                  <a:pt x="760412" y="2474912"/>
                </a:lnTo>
                <a:lnTo>
                  <a:pt x="779462" y="2438400"/>
                </a:lnTo>
                <a:lnTo>
                  <a:pt x="817562" y="2362200"/>
                </a:lnTo>
                <a:lnTo>
                  <a:pt x="833437" y="2325687"/>
                </a:lnTo>
                <a:lnTo>
                  <a:pt x="849312" y="2284412"/>
                </a:lnTo>
                <a:lnTo>
                  <a:pt x="865187" y="2238375"/>
                </a:lnTo>
                <a:lnTo>
                  <a:pt x="876300" y="2185987"/>
                </a:lnTo>
                <a:lnTo>
                  <a:pt x="882650" y="2125662"/>
                </a:lnTo>
                <a:lnTo>
                  <a:pt x="885825" y="2057400"/>
                </a:lnTo>
                <a:lnTo>
                  <a:pt x="882650" y="1989137"/>
                </a:lnTo>
                <a:lnTo>
                  <a:pt x="876300" y="1928812"/>
                </a:lnTo>
                <a:lnTo>
                  <a:pt x="865187" y="1876425"/>
                </a:lnTo>
                <a:lnTo>
                  <a:pt x="849312" y="1830387"/>
                </a:lnTo>
                <a:lnTo>
                  <a:pt x="833437" y="1789112"/>
                </a:lnTo>
                <a:lnTo>
                  <a:pt x="817562" y="1752600"/>
                </a:lnTo>
                <a:lnTo>
                  <a:pt x="779462" y="1676400"/>
                </a:lnTo>
                <a:lnTo>
                  <a:pt x="760412" y="1639887"/>
                </a:lnTo>
                <a:lnTo>
                  <a:pt x="744537" y="1598612"/>
                </a:lnTo>
                <a:lnTo>
                  <a:pt x="730250" y="1552575"/>
                </a:lnTo>
                <a:lnTo>
                  <a:pt x="719137" y="1500187"/>
                </a:lnTo>
                <a:lnTo>
                  <a:pt x="711200" y="1439862"/>
                </a:lnTo>
                <a:lnTo>
                  <a:pt x="709612" y="1371600"/>
                </a:lnTo>
                <a:lnTo>
                  <a:pt x="711200" y="1303337"/>
                </a:lnTo>
                <a:lnTo>
                  <a:pt x="719137" y="1243012"/>
                </a:lnTo>
                <a:lnTo>
                  <a:pt x="730250" y="1190625"/>
                </a:lnTo>
                <a:lnTo>
                  <a:pt x="744537" y="1144587"/>
                </a:lnTo>
                <a:lnTo>
                  <a:pt x="760412" y="1103312"/>
                </a:lnTo>
                <a:lnTo>
                  <a:pt x="779462" y="1066800"/>
                </a:lnTo>
                <a:lnTo>
                  <a:pt x="817562" y="990600"/>
                </a:lnTo>
                <a:lnTo>
                  <a:pt x="833437" y="954087"/>
                </a:lnTo>
                <a:lnTo>
                  <a:pt x="849312" y="912812"/>
                </a:lnTo>
                <a:lnTo>
                  <a:pt x="865187" y="866775"/>
                </a:lnTo>
                <a:lnTo>
                  <a:pt x="876300" y="814387"/>
                </a:lnTo>
                <a:lnTo>
                  <a:pt x="882650" y="754062"/>
                </a:lnTo>
                <a:lnTo>
                  <a:pt x="885825" y="685800"/>
                </a:lnTo>
                <a:lnTo>
                  <a:pt x="882650" y="617537"/>
                </a:lnTo>
                <a:lnTo>
                  <a:pt x="876300" y="557212"/>
                </a:lnTo>
                <a:lnTo>
                  <a:pt x="865187" y="504825"/>
                </a:lnTo>
                <a:lnTo>
                  <a:pt x="849312" y="458787"/>
                </a:lnTo>
                <a:lnTo>
                  <a:pt x="833437" y="417512"/>
                </a:lnTo>
                <a:lnTo>
                  <a:pt x="817562" y="381000"/>
                </a:lnTo>
                <a:lnTo>
                  <a:pt x="779462" y="304800"/>
                </a:lnTo>
                <a:lnTo>
                  <a:pt x="760412" y="268287"/>
                </a:lnTo>
                <a:lnTo>
                  <a:pt x="744537" y="227012"/>
                </a:lnTo>
                <a:lnTo>
                  <a:pt x="730250" y="180975"/>
                </a:lnTo>
                <a:lnTo>
                  <a:pt x="719137" y="128587"/>
                </a:lnTo>
                <a:lnTo>
                  <a:pt x="711200" y="68262"/>
                </a:lnTo>
                <a:lnTo>
                  <a:pt x="709612" y="0"/>
                </a:lnTo>
                <a:close/>
              </a:path>
            </a:pathLst>
          </a:custGeom>
          <a:solidFill>
            <a:srgbClr val="2A1A00"/>
          </a:solidFill>
        </p:spPr>
        <p:txBody>
          <a:bodyPr wrap="square" lIns="0" tIns="0" rIns="0" bIns="0" rtlCol="0"/>
          <a:lstStyle/>
          <a:p>
            <a:endParaRPr/>
          </a:p>
        </p:txBody>
      </p:sp>
      <p:sp>
        <p:nvSpPr>
          <p:cNvPr id="18" name="bg object 18"/>
          <p:cNvSpPr/>
          <p:nvPr/>
        </p:nvSpPr>
        <p:spPr>
          <a:xfrm>
            <a:off x="11908535" y="0"/>
            <a:ext cx="283845" cy="6858000"/>
          </a:xfrm>
          <a:custGeom>
            <a:avLst/>
            <a:gdLst/>
            <a:ahLst/>
            <a:cxnLst/>
            <a:rect l="l" t="t" r="r" b="b"/>
            <a:pathLst>
              <a:path w="283845" h="6858000">
                <a:moveTo>
                  <a:pt x="283464" y="0"/>
                </a:moveTo>
                <a:lnTo>
                  <a:pt x="0" y="0"/>
                </a:lnTo>
                <a:lnTo>
                  <a:pt x="0" y="6857999"/>
                </a:lnTo>
                <a:lnTo>
                  <a:pt x="283464" y="6857999"/>
                </a:lnTo>
                <a:lnTo>
                  <a:pt x="283464" y="0"/>
                </a:lnTo>
                <a:close/>
              </a:path>
            </a:pathLst>
          </a:custGeom>
          <a:solidFill>
            <a:srgbClr val="F8B323"/>
          </a:solidFill>
        </p:spPr>
        <p:txBody>
          <a:bodyPr wrap="square" lIns="0" tIns="0" rIns="0" bIns="0" rtlCol="0"/>
          <a:lstStyle/>
          <a:p>
            <a:endParaRPr/>
          </a:p>
        </p:txBody>
      </p:sp>
      <p:sp>
        <p:nvSpPr>
          <p:cNvPr id="2" name="Holder 2"/>
          <p:cNvSpPr>
            <a:spLocks noGrp="1"/>
          </p:cNvSpPr>
          <p:nvPr>
            <p:ph type="title"/>
          </p:nvPr>
        </p:nvSpPr>
        <p:spPr>
          <a:xfrm>
            <a:off x="1035380" y="77215"/>
            <a:ext cx="10585450" cy="1513205"/>
          </a:xfrm>
          <a:prstGeom prst="rect">
            <a:avLst/>
          </a:prstGeom>
        </p:spPr>
        <p:txBody>
          <a:bodyPr wrap="square" lIns="0" tIns="0" rIns="0" bIns="0">
            <a:spAutoFit/>
          </a:bodyPr>
          <a:lstStyle>
            <a:lvl1pPr>
              <a:defRPr sz="5400" b="0" i="0">
                <a:solidFill>
                  <a:srgbClr val="2A1A00"/>
                </a:solidFill>
                <a:latin typeface="Cambria"/>
                <a:cs typeface="Cambria"/>
              </a:defRPr>
            </a:lvl1pPr>
          </a:lstStyle>
          <a:p>
            <a:endParaRPr/>
          </a:p>
        </p:txBody>
      </p:sp>
      <p:sp>
        <p:nvSpPr>
          <p:cNvPr id="3" name="Holder 3"/>
          <p:cNvSpPr>
            <a:spLocks noGrp="1"/>
          </p:cNvSpPr>
          <p:nvPr>
            <p:ph type="body" idx="1"/>
          </p:nvPr>
        </p:nvSpPr>
        <p:spPr>
          <a:xfrm>
            <a:off x="1029190" y="1966467"/>
            <a:ext cx="10295255" cy="4177029"/>
          </a:xfrm>
          <a:prstGeom prst="rect">
            <a:avLst/>
          </a:prstGeom>
        </p:spPr>
        <p:txBody>
          <a:bodyPr wrap="square" lIns="0" tIns="0" rIns="0" bIns="0">
            <a:spAutoFit/>
          </a:bodyPr>
          <a:lstStyle>
            <a:lvl1pPr>
              <a:defRPr sz="4400" b="0" i="0">
                <a:solidFill>
                  <a:schemeClr val="tx1"/>
                </a:solidFill>
                <a:latin typeface="Cambria"/>
                <a:cs typeface="Cambria"/>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7/29/25</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thestate.com/news/local/crime/article225542390.html"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scag.gov/" TargetMode="External"/><Relationship Id="rId2" Type="http://schemas.openxmlformats.org/officeDocument/2006/relationships/hyperlink" Target="http://www.scbar.org/" TargetMode="External"/><Relationship Id="rId1" Type="http://schemas.openxmlformats.org/officeDocument/2006/relationships/slideLayout" Target="../slideLayouts/slideLayout3.xml"/><Relationship Id="rId5" Type="http://schemas.openxmlformats.org/officeDocument/2006/relationships/hyperlink" Target="http://www.scconsumer.gov/" TargetMode="External"/><Relationship Id="rId4" Type="http://schemas.openxmlformats.org/officeDocument/2006/relationships/hyperlink" Target="http://www.llr.state.sc.us/"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41729" y="0"/>
            <a:ext cx="7790180" cy="6858000"/>
          </a:xfrm>
          <a:custGeom>
            <a:avLst/>
            <a:gdLst/>
            <a:ahLst/>
            <a:cxnLst/>
            <a:rect l="l" t="t" r="r" b="b"/>
            <a:pathLst>
              <a:path w="7790180" h="6858000">
                <a:moveTo>
                  <a:pt x="7789614" y="0"/>
                </a:moveTo>
                <a:lnTo>
                  <a:pt x="0" y="0"/>
                </a:lnTo>
                <a:lnTo>
                  <a:pt x="0" y="6857999"/>
                </a:lnTo>
                <a:lnTo>
                  <a:pt x="7789614" y="6857999"/>
                </a:lnTo>
                <a:lnTo>
                  <a:pt x="7768180" y="6770686"/>
                </a:lnTo>
                <a:lnTo>
                  <a:pt x="7748008" y="6683374"/>
                </a:lnTo>
                <a:lnTo>
                  <a:pt x="7727834" y="6594474"/>
                </a:lnTo>
                <a:lnTo>
                  <a:pt x="7710182" y="6503986"/>
                </a:lnTo>
                <a:lnTo>
                  <a:pt x="7688748" y="6416674"/>
                </a:lnTo>
                <a:lnTo>
                  <a:pt x="7666053" y="6332536"/>
                </a:lnTo>
                <a:lnTo>
                  <a:pt x="7637054" y="6253161"/>
                </a:lnTo>
                <a:lnTo>
                  <a:pt x="7603012" y="6180136"/>
                </a:lnTo>
                <a:lnTo>
                  <a:pt x="7565186" y="6118224"/>
                </a:lnTo>
                <a:lnTo>
                  <a:pt x="7523580" y="6059486"/>
                </a:lnTo>
                <a:lnTo>
                  <a:pt x="7475668" y="6005511"/>
                </a:lnTo>
                <a:lnTo>
                  <a:pt x="7425235" y="5951536"/>
                </a:lnTo>
                <a:lnTo>
                  <a:pt x="7319325" y="5849936"/>
                </a:lnTo>
                <a:lnTo>
                  <a:pt x="7265109" y="5797549"/>
                </a:lnTo>
                <a:lnTo>
                  <a:pt x="7213415" y="5746749"/>
                </a:lnTo>
                <a:lnTo>
                  <a:pt x="7164243" y="5692774"/>
                </a:lnTo>
                <a:lnTo>
                  <a:pt x="7118852" y="5634036"/>
                </a:lnTo>
                <a:lnTo>
                  <a:pt x="7077246" y="5575300"/>
                </a:lnTo>
                <a:lnTo>
                  <a:pt x="7043203" y="5511800"/>
                </a:lnTo>
                <a:lnTo>
                  <a:pt x="7014204" y="5440361"/>
                </a:lnTo>
                <a:lnTo>
                  <a:pt x="6996552" y="5370511"/>
                </a:lnTo>
                <a:lnTo>
                  <a:pt x="6985205" y="5292725"/>
                </a:lnTo>
                <a:lnTo>
                  <a:pt x="6980162" y="5216525"/>
                </a:lnTo>
                <a:lnTo>
                  <a:pt x="6981423" y="5135562"/>
                </a:lnTo>
                <a:lnTo>
                  <a:pt x="6986466" y="5054600"/>
                </a:lnTo>
                <a:lnTo>
                  <a:pt x="6992770" y="4970462"/>
                </a:lnTo>
                <a:lnTo>
                  <a:pt x="7001596" y="4886325"/>
                </a:lnTo>
                <a:lnTo>
                  <a:pt x="7011683" y="4802187"/>
                </a:lnTo>
                <a:lnTo>
                  <a:pt x="7019247" y="4718050"/>
                </a:lnTo>
                <a:lnTo>
                  <a:pt x="7024291" y="4633912"/>
                </a:lnTo>
                <a:lnTo>
                  <a:pt x="7028073" y="4552950"/>
                </a:lnTo>
                <a:lnTo>
                  <a:pt x="7024291" y="4473575"/>
                </a:lnTo>
                <a:lnTo>
                  <a:pt x="7016726" y="4395787"/>
                </a:lnTo>
                <a:lnTo>
                  <a:pt x="7000334" y="4314825"/>
                </a:lnTo>
                <a:lnTo>
                  <a:pt x="6975119" y="4235450"/>
                </a:lnTo>
                <a:lnTo>
                  <a:pt x="6944858" y="4156075"/>
                </a:lnTo>
                <a:lnTo>
                  <a:pt x="6910816" y="4076700"/>
                </a:lnTo>
                <a:lnTo>
                  <a:pt x="6875513" y="3998912"/>
                </a:lnTo>
                <a:lnTo>
                  <a:pt x="6837688" y="3919537"/>
                </a:lnTo>
                <a:lnTo>
                  <a:pt x="6803646" y="3840162"/>
                </a:lnTo>
                <a:lnTo>
                  <a:pt x="6769602" y="3759200"/>
                </a:lnTo>
                <a:lnTo>
                  <a:pt x="6740604" y="3678237"/>
                </a:lnTo>
                <a:lnTo>
                  <a:pt x="6717909" y="3597275"/>
                </a:lnTo>
                <a:lnTo>
                  <a:pt x="6705301" y="3514725"/>
                </a:lnTo>
                <a:lnTo>
                  <a:pt x="6697735" y="3429000"/>
                </a:lnTo>
                <a:lnTo>
                  <a:pt x="6705301" y="3343275"/>
                </a:lnTo>
                <a:lnTo>
                  <a:pt x="6717909" y="3260725"/>
                </a:lnTo>
                <a:lnTo>
                  <a:pt x="6740604" y="3179762"/>
                </a:lnTo>
                <a:lnTo>
                  <a:pt x="6769602" y="3098800"/>
                </a:lnTo>
                <a:lnTo>
                  <a:pt x="6803646" y="3017837"/>
                </a:lnTo>
                <a:lnTo>
                  <a:pt x="6837688" y="2938462"/>
                </a:lnTo>
                <a:lnTo>
                  <a:pt x="6875513" y="2859087"/>
                </a:lnTo>
                <a:lnTo>
                  <a:pt x="6910816" y="2781300"/>
                </a:lnTo>
                <a:lnTo>
                  <a:pt x="6944858" y="2701925"/>
                </a:lnTo>
                <a:lnTo>
                  <a:pt x="6975119" y="2622550"/>
                </a:lnTo>
                <a:lnTo>
                  <a:pt x="7000334" y="2543175"/>
                </a:lnTo>
                <a:lnTo>
                  <a:pt x="7016726" y="2462212"/>
                </a:lnTo>
                <a:lnTo>
                  <a:pt x="7024291" y="2384425"/>
                </a:lnTo>
                <a:lnTo>
                  <a:pt x="7028073" y="2305050"/>
                </a:lnTo>
                <a:lnTo>
                  <a:pt x="7024291" y="2224087"/>
                </a:lnTo>
                <a:lnTo>
                  <a:pt x="7019247" y="2139950"/>
                </a:lnTo>
                <a:lnTo>
                  <a:pt x="7011683" y="2055812"/>
                </a:lnTo>
                <a:lnTo>
                  <a:pt x="7001596" y="1971675"/>
                </a:lnTo>
                <a:lnTo>
                  <a:pt x="6992770" y="1887537"/>
                </a:lnTo>
                <a:lnTo>
                  <a:pt x="6986466" y="1803400"/>
                </a:lnTo>
                <a:lnTo>
                  <a:pt x="6981423" y="1722437"/>
                </a:lnTo>
                <a:lnTo>
                  <a:pt x="6980162" y="1641475"/>
                </a:lnTo>
                <a:lnTo>
                  <a:pt x="6985205" y="1565275"/>
                </a:lnTo>
                <a:lnTo>
                  <a:pt x="6996552" y="1487487"/>
                </a:lnTo>
                <a:lnTo>
                  <a:pt x="7014204" y="1417637"/>
                </a:lnTo>
                <a:lnTo>
                  <a:pt x="7043203" y="1346200"/>
                </a:lnTo>
                <a:lnTo>
                  <a:pt x="7077246" y="1282700"/>
                </a:lnTo>
                <a:lnTo>
                  <a:pt x="7118852" y="1223962"/>
                </a:lnTo>
                <a:lnTo>
                  <a:pt x="7164243" y="1165225"/>
                </a:lnTo>
                <a:lnTo>
                  <a:pt x="7213415" y="1111250"/>
                </a:lnTo>
                <a:lnTo>
                  <a:pt x="7265109" y="1060450"/>
                </a:lnTo>
                <a:lnTo>
                  <a:pt x="7319325" y="1008062"/>
                </a:lnTo>
                <a:lnTo>
                  <a:pt x="7425235" y="906462"/>
                </a:lnTo>
                <a:lnTo>
                  <a:pt x="7475668" y="852487"/>
                </a:lnTo>
                <a:lnTo>
                  <a:pt x="7523580" y="798512"/>
                </a:lnTo>
                <a:lnTo>
                  <a:pt x="7565186" y="739775"/>
                </a:lnTo>
                <a:lnTo>
                  <a:pt x="7603012" y="677862"/>
                </a:lnTo>
                <a:lnTo>
                  <a:pt x="7637054" y="604837"/>
                </a:lnTo>
                <a:lnTo>
                  <a:pt x="7666053" y="525462"/>
                </a:lnTo>
                <a:lnTo>
                  <a:pt x="7688748" y="441325"/>
                </a:lnTo>
                <a:lnTo>
                  <a:pt x="7710182" y="354012"/>
                </a:lnTo>
                <a:lnTo>
                  <a:pt x="7727834" y="263525"/>
                </a:lnTo>
                <a:lnTo>
                  <a:pt x="7748008" y="174625"/>
                </a:lnTo>
                <a:lnTo>
                  <a:pt x="7768180" y="87312"/>
                </a:lnTo>
                <a:lnTo>
                  <a:pt x="7789614" y="0"/>
                </a:lnTo>
                <a:close/>
              </a:path>
            </a:pathLst>
          </a:custGeom>
          <a:solidFill>
            <a:srgbClr val="F8B323"/>
          </a:solidFill>
        </p:spPr>
        <p:txBody>
          <a:bodyPr wrap="square" lIns="0" tIns="0" rIns="0" bIns="0" rtlCol="0"/>
          <a:lstStyle/>
          <a:p>
            <a:endParaRPr/>
          </a:p>
        </p:txBody>
      </p:sp>
      <p:sp>
        <p:nvSpPr>
          <p:cNvPr id="3" name="object 3"/>
          <p:cNvSpPr txBox="1">
            <a:spLocks noGrp="1"/>
          </p:cNvSpPr>
          <p:nvPr>
            <p:ph type="title"/>
          </p:nvPr>
        </p:nvSpPr>
        <p:spPr>
          <a:xfrm>
            <a:off x="379502" y="1803908"/>
            <a:ext cx="6334125" cy="2077085"/>
          </a:xfrm>
          <a:prstGeom prst="rect">
            <a:avLst/>
          </a:prstGeom>
        </p:spPr>
        <p:txBody>
          <a:bodyPr vert="horz" wrap="square" lIns="0" tIns="92710" rIns="0" bIns="0" rtlCol="0">
            <a:spAutoFit/>
          </a:bodyPr>
          <a:lstStyle/>
          <a:p>
            <a:pPr marL="12700" marR="210820">
              <a:lnSpc>
                <a:spcPts val="5210"/>
              </a:lnSpc>
              <a:spcBef>
                <a:spcPts val="730"/>
              </a:spcBef>
              <a:tabLst>
                <a:tab pos="1400175" algn="l"/>
                <a:tab pos="3366135" algn="l"/>
                <a:tab pos="4355465" algn="l"/>
              </a:tabLst>
            </a:pPr>
            <a:r>
              <a:rPr sz="4800" b="1" dirty="0">
                <a:latin typeface="Impact"/>
                <a:cs typeface="Impact"/>
              </a:rPr>
              <a:t>T</a:t>
            </a:r>
            <a:r>
              <a:rPr sz="4800" b="1" spc="-50" dirty="0">
                <a:latin typeface="Impact"/>
                <a:cs typeface="Impact"/>
              </a:rPr>
              <a:t> </a:t>
            </a:r>
            <a:r>
              <a:rPr sz="4800" b="1" dirty="0">
                <a:latin typeface="Impact"/>
                <a:cs typeface="Impact"/>
              </a:rPr>
              <a:t>H</a:t>
            </a:r>
            <a:r>
              <a:rPr sz="4800" b="1" spc="-50" dirty="0">
                <a:latin typeface="Impact"/>
                <a:cs typeface="Impact"/>
              </a:rPr>
              <a:t> E</a:t>
            </a:r>
            <a:r>
              <a:rPr sz="4800" b="1" dirty="0">
                <a:latin typeface="Impact"/>
                <a:cs typeface="Impact"/>
              </a:rPr>
              <a:t>	U</a:t>
            </a:r>
            <a:r>
              <a:rPr sz="4800" b="1" spc="-65" dirty="0">
                <a:latin typeface="Impact"/>
                <a:cs typeface="Impact"/>
              </a:rPr>
              <a:t> </a:t>
            </a:r>
            <a:r>
              <a:rPr sz="4800" b="1" dirty="0">
                <a:latin typeface="Impact"/>
                <a:cs typeface="Impact"/>
              </a:rPr>
              <a:t>N</a:t>
            </a:r>
            <a:r>
              <a:rPr sz="4800" b="1" spc="-55" dirty="0">
                <a:latin typeface="Impact"/>
                <a:cs typeface="Impact"/>
              </a:rPr>
              <a:t> </a:t>
            </a:r>
            <a:r>
              <a:rPr sz="4800" b="1" dirty="0">
                <a:latin typeface="Impact"/>
                <a:cs typeface="Impact"/>
              </a:rPr>
              <a:t>A</a:t>
            </a:r>
            <a:r>
              <a:rPr sz="4800" b="1" spc="-60" dirty="0">
                <a:latin typeface="Impact"/>
                <a:cs typeface="Impact"/>
              </a:rPr>
              <a:t> </a:t>
            </a:r>
            <a:r>
              <a:rPr sz="4800" b="1" dirty="0">
                <a:latin typeface="Impact"/>
                <a:cs typeface="Impact"/>
              </a:rPr>
              <a:t>U</a:t>
            </a:r>
            <a:r>
              <a:rPr sz="4800" b="1" spc="-60" dirty="0">
                <a:latin typeface="Impact"/>
                <a:cs typeface="Impact"/>
              </a:rPr>
              <a:t> </a:t>
            </a:r>
            <a:r>
              <a:rPr sz="4800" b="1" dirty="0">
                <a:latin typeface="Impact"/>
                <a:cs typeface="Impact"/>
              </a:rPr>
              <a:t>T</a:t>
            </a:r>
            <a:r>
              <a:rPr sz="4800" b="1" spc="-60" dirty="0">
                <a:latin typeface="Impact"/>
                <a:cs typeface="Impact"/>
              </a:rPr>
              <a:t> </a:t>
            </a:r>
            <a:r>
              <a:rPr sz="4800" b="1" dirty="0">
                <a:latin typeface="Impact"/>
                <a:cs typeface="Impact"/>
              </a:rPr>
              <a:t>H</a:t>
            </a:r>
            <a:r>
              <a:rPr sz="4800" b="1" spc="-60" dirty="0">
                <a:latin typeface="Impact"/>
                <a:cs typeface="Impact"/>
              </a:rPr>
              <a:t> </a:t>
            </a:r>
            <a:r>
              <a:rPr sz="4800" b="1" dirty="0">
                <a:latin typeface="Impact"/>
                <a:cs typeface="Impact"/>
              </a:rPr>
              <a:t>O</a:t>
            </a:r>
            <a:r>
              <a:rPr sz="4800" b="1" spc="-55" dirty="0">
                <a:latin typeface="Impact"/>
                <a:cs typeface="Impact"/>
              </a:rPr>
              <a:t> </a:t>
            </a:r>
            <a:r>
              <a:rPr sz="4800" b="1" dirty="0">
                <a:latin typeface="Impact"/>
                <a:cs typeface="Impact"/>
              </a:rPr>
              <a:t>R</a:t>
            </a:r>
            <a:r>
              <a:rPr sz="4800" b="1" spc="-55" dirty="0">
                <a:latin typeface="Impact"/>
                <a:cs typeface="Impact"/>
              </a:rPr>
              <a:t> </a:t>
            </a:r>
            <a:r>
              <a:rPr sz="4800" b="1" dirty="0">
                <a:latin typeface="Impact"/>
                <a:cs typeface="Impact"/>
              </a:rPr>
              <a:t>I</a:t>
            </a:r>
            <a:r>
              <a:rPr sz="4800" b="1" spc="-55" dirty="0">
                <a:latin typeface="Impact"/>
                <a:cs typeface="Impact"/>
              </a:rPr>
              <a:t> </a:t>
            </a:r>
            <a:r>
              <a:rPr sz="4800" b="1" dirty="0">
                <a:latin typeface="Impact"/>
                <a:cs typeface="Impact"/>
              </a:rPr>
              <a:t>Z</a:t>
            </a:r>
            <a:r>
              <a:rPr sz="4800" b="1" spc="-65" dirty="0">
                <a:latin typeface="Impact"/>
                <a:cs typeface="Impact"/>
              </a:rPr>
              <a:t> </a:t>
            </a:r>
            <a:r>
              <a:rPr sz="4800" b="1" dirty="0">
                <a:latin typeface="Impact"/>
                <a:cs typeface="Impact"/>
              </a:rPr>
              <a:t>E</a:t>
            </a:r>
            <a:r>
              <a:rPr sz="4800" b="1" spc="-50" dirty="0">
                <a:latin typeface="Impact"/>
                <a:cs typeface="Impact"/>
              </a:rPr>
              <a:t> D </a:t>
            </a:r>
            <a:r>
              <a:rPr sz="4800" b="1" dirty="0">
                <a:latin typeface="Impact"/>
                <a:cs typeface="Impact"/>
              </a:rPr>
              <a:t>P</a:t>
            </a:r>
            <a:r>
              <a:rPr sz="4800" b="1" spc="-65" dirty="0">
                <a:latin typeface="Impact"/>
                <a:cs typeface="Impact"/>
              </a:rPr>
              <a:t> </a:t>
            </a:r>
            <a:r>
              <a:rPr sz="4800" b="1" dirty="0">
                <a:latin typeface="Impact"/>
                <a:cs typeface="Impact"/>
              </a:rPr>
              <a:t>R</a:t>
            </a:r>
            <a:r>
              <a:rPr sz="4800" b="1" spc="-65" dirty="0">
                <a:latin typeface="Impact"/>
                <a:cs typeface="Impact"/>
              </a:rPr>
              <a:t> </a:t>
            </a:r>
            <a:r>
              <a:rPr sz="4800" b="1" dirty="0">
                <a:latin typeface="Impact"/>
                <a:cs typeface="Impact"/>
              </a:rPr>
              <a:t>A</a:t>
            </a:r>
            <a:r>
              <a:rPr sz="4800" b="1" spc="-70" dirty="0">
                <a:latin typeface="Impact"/>
                <a:cs typeface="Impact"/>
              </a:rPr>
              <a:t> </a:t>
            </a:r>
            <a:r>
              <a:rPr sz="4800" b="1" dirty="0">
                <a:latin typeface="Impact"/>
                <a:cs typeface="Impact"/>
              </a:rPr>
              <a:t>C</a:t>
            </a:r>
            <a:r>
              <a:rPr sz="4800" b="1" spc="-60" dirty="0">
                <a:latin typeface="Impact"/>
                <a:cs typeface="Impact"/>
              </a:rPr>
              <a:t> </a:t>
            </a:r>
            <a:r>
              <a:rPr sz="4800" b="1" dirty="0">
                <a:latin typeface="Impact"/>
                <a:cs typeface="Impact"/>
              </a:rPr>
              <a:t>T</a:t>
            </a:r>
            <a:r>
              <a:rPr sz="4800" b="1" spc="-65" dirty="0">
                <a:latin typeface="Impact"/>
                <a:cs typeface="Impact"/>
              </a:rPr>
              <a:t> </a:t>
            </a:r>
            <a:r>
              <a:rPr sz="4800" b="1" dirty="0">
                <a:latin typeface="Impact"/>
                <a:cs typeface="Impact"/>
              </a:rPr>
              <a:t>I</a:t>
            </a:r>
            <a:r>
              <a:rPr sz="4800" b="1" spc="-65" dirty="0">
                <a:latin typeface="Impact"/>
                <a:cs typeface="Impact"/>
              </a:rPr>
              <a:t> </a:t>
            </a:r>
            <a:r>
              <a:rPr sz="4800" b="1" dirty="0">
                <a:latin typeface="Impact"/>
                <a:cs typeface="Impact"/>
              </a:rPr>
              <a:t>C</a:t>
            </a:r>
            <a:r>
              <a:rPr sz="4800" b="1" spc="-60" dirty="0">
                <a:latin typeface="Impact"/>
                <a:cs typeface="Impact"/>
              </a:rPr>
              <a:t> </a:t>
            </a:r>
            <a:r>
              <a:rPr sz="4800" b="1" spc="-50" dirty="0">
                <a:latin typeface="Impact"/>
                <a:cs typeface="Impact"/>
              </a:rPr>
              <a:t>E</a:t>
            </a:r>
            <a:r>
              <a:rPr sz="4800" b="1" dirty="0">
                <a:latin typeface="Impact"/>
                <a:cs typeface="Impact"/>
              </a:rPr>
              <a:t>	O</a:t>
            </a:r>
            <a:r>
              <a:rPr sz="4800" b="1" spc="-75" dirty="0">
                <a:latin typeface="Impact"/>
                <a:cs typeface="Impact"/>
              </a:rPr>
              <a:t> </a:t>
            </a:r>
            <a:r>
              <a:rPr sz="4800" b="1" spc="-50" dirty="0">
                <a:latin typeface="Impact"/>
                <a:cs typeface="Impact"/>
              </a:rPr>
              <a:t>F</a:t>
            </a:r>
            <a:r>
              <a:rPr sz="4800" b="1" dirty="0">
                <a:latin typeface="Impact"/>
                <a:cs typeface="Impact"/>
              </a:rPr>
              <a:t>	L</a:t>
            </a:r>
            <a:r>
              <a:rPr sz="4800" b="1" spc="65" dirty="0">
                <a:latin typeface="Impact"/>
                <a:cs typeface="Impact"/>
              </a:rPr>
              <a:t> </a:t>
            </a:r>
            <a:r>
              <a:rPr sz="4800" b="1" dirty="0">
                <a:latin typeface="Impact"/>
                <a:cs typeface="Impact"/>
              </a:rPr>
              <a:t>A</a:t>
            </a:r>
            <a:r>
              <a:rPr sz="4800" b="1" spc="-135" dirty="0">
                <a:latin typeface="Impact"/>
                <a:cs typeface="Impact"/>
              </a:rPr>
              <a:t> </a:t>
            </a:r>
            <a:r>
              <a:rPr sz="4800" b="1" spc="-50" dirty="0">
                <a:latin typeface="Impact"/>
                <a:cs typeface="Impact"/>
              </a:rPr>
              <a:t>W</a:t>
            </a:r>
            <a:endParaRPr sz="4800">
              <a:latin typeface="Impact"/>
              <a:cs typeface="Impact"/>
            </a:endParaRPr>
          </a:p>
          <a:p>
            <a:pPr marL="12700">
              <a:lnSpc>
                <a:spcPts val="5100"/>
              </a:lnSpc>
              <a:tabLst>
                <a:tab pos="931544" algn="l"/>
                <a:tab pos="3251200" algn="l"/>
              </a:tabLst>
            </a:pPr>
            <a:r>
              <a:rPr sz="4800" b="1" dirty="0">
                <a:latin typeface="Impact"/>
                <a:cs typeface="Impact"/>
              </a:rPr>
              <a:t>I</a:t>
            </a:r>
            <a:r>
              <a:rPr sz="4800" b="1" spc="-60" dirty="0">
                <a:latin typeface="Impact"/>
                <a:cs typeface="Impact"/>
              </a:rPr>
              <a:t> </a:t>
            </a:r>
            <a:r>
              <a:rPr sz="4800" b="1" spc="-50" dirty="0">
                <a:latin typeface="Impact"/>
                <a:cs typeface="Impact"/>
              </a:rPr>
              <a:t>N</a:t>
            </a:r>
            <a:r>
              <a:rPr sz="4800" b="1" dirty="0">
                <a:latin typeface="Impact"/>
                <a:cs typeface="Impact"/>
              </a:rPr>
              <a:t>	S</a:t>
            </a:r>
            <a:r>
              <a:rPr sz="4800" b="1" spc="-60" dirty="0">
                <a:latin typeface="Impact"/>
                <a:cs typeface="Impact"/>
              </a:rPr>
              <a:t> </a:t>
            </a:r>
            <a:r>
              <a:rPr sz="4800" b="1" dirty="0">
                <a:latin typeface="Impact"/>
                <a:cs typeface="Impact"/>
              </a:rPr>
              <a:t>O</a:t>
            </a:r>
            <a:r>
              <a:rPr sz="4800" b="1" spc="-60" dirty="0">
                <a:latin typeface="Impact"/>
                <a:cs typeface="Impact"/>
              </a:rPr>
              <a:t> </a:t>
            </a:r>
            <a:r>
              <a:rPr sz="4800" b="1" dirty="0">
                <a:latin typeface="Impact"/>
                <a:cs typeface="Impact"/>
              </a:rPr>
              <a:t>U</a:t>
            </a:r>
            <a:r>
              <a:rPr sz="4800" b="1" spc="-60" dirty="0">
                <a:latin typeface="Impact"/>
                <a:cs typeface="Impact"/>
              </a:rPr>
              <a:t> </a:t>
            </a:r>
            <a:r>
              <a:rPr sz="4800" b="1" dirty="0">
                <a:latin typeface="Impact"/>
                <a:cs typeface="Impact"/>
              </a:rPr>
              <a:t>T</a:t>
            </a:r>
            <a:r>
              <a:rPr sz="4800" b="1" spc="-65" dirty="0">
                <a:latin typeface="Impact"/>
                <a:cs typeface="Impact"/>
              </a:rPr>
              <a:t> </a:t>
            </a:r>
            <a:r>
              <a:rPr sz="4800" b="1" spc="-50" dirty="0">
                <a:latin typeface="Impact"/>
                <a:cs typeface="Impact"/>
              </a:rPr>
              <a:t>H</a:t>
            </a:r>
            <a:r>
              <a:rPr sz="4800" b="1" dirty="0">
                <a:latin typeface="Impact"/>
                <a:cs typeface="Impact"/>
              </a:rPr>
              <a:t>	C</a:t>
            </a:r>
            <a:r>
              <a:rPr sz="4800" b="1" spc="-60" dirty="0">
                <a:latin typeface="Impact"/>
                <a:cs typeface="Impact"/>
              </a:rPr>
              <a:t> </a:t>
            </a:r>
            <a:r>
              <a:rPr sz="4800" b="1" dirty="0">
                <a:latin typeface="Impact"/>
                <a:cs typeface="Impact"/>
              </a:rPr>
              <a:t>A</a:t>
            </a:r>
            <a:r>
              <a:rPr sz="4800" b="1" spc="-60" dirty="0">
                <a:latin typeface="Impact"/>
                <a:cs typeface="Impact"/>
              </a:rPr>
              <a:t> </a:t>
            </a:r>
            <a:r>
              <a:rPr sz="4800" b="1" dirty="0">
                <a:latin typeface="Impact"/>
                <a:cs typeface="Impact"/>
              </a:rPr>
              <a:t>R</a:t>
            </a:r>
            <a:r>
              <a:rPr sz="4800" b="1" spc="-65" dirty="0">
                <a:latin typeface="Impact"/>
                <a:cs typeface="Impact"/>
              </a:rPr>
              <a:t> </a:t>
            </a:r>
            <a:r>
              <a:rPr sz="4800" b="1" dirty="0">
                <a:latin typeface="Impact"/>
                <a:cs typeface="Impact"/>
              </a:rPr>
              <a:t>O</a:t>
            </a:r>
            <a:r>
              <a:rPr sz="4800" b="1" spc="-60" dirty="0">
                <a:latin typeface="Impact"/>
                <a:cs typeface="Impact"/>
              </a:rPr>
              <a:t> </a:t>
            </a:r>
            <a:r>
              <a:rPr sz="4800" b="1" dirty="0">
                <a:latin typeface="Impact"/>
                <a:cs typeface="Impact"/>
              </a:rPr>
              <a:t>L</a:t>
            </a:r>
            <a:r>
              <a:rPr sz="4800" b="1" spc="-65" dirty="0">
                <a:latin typeface="Impact"/>
                <a:cs typeface="Impact"/>
              </a:rPr>
              <a:t> </a:t>
            </a:r>
            <a:r>
              <a:rPr sz="4800" b="1" dirty="0">
                <a:latin typeface="Impact"/>
                <a:cs typeface="Impact"/>
              </a:rPr>
              <a:t>I</a:t>
            </a:r>
            <a:r>
              <a:rPr sz="4800" b="1" spc="-65" dirty="0">
                <a:latin typeface="Impact"/>
                <a:cs typeface="Impact"/>
              </a:rPr>
              <a:t> </a:t>
            </a:r>
            <a:r>
              <a:rPr sz="4800" b="1" dirty="0">
                <a:latin typeface="Impact"/>
                <a:cs typeface="Impact"/>
              </a:rPr>
              <a:t>N</a:t>
            </a:r>
            <a:r>
              <a:rPr sz="4800" b="1" spc="-60" dirty="0">
                <a:latin typeface="Impact"/>
                <a:cs typeface="Impact"/>
              </a:rPr>
              <a:t> </a:t>
            </a:r>
            <a:r>
              <a:rPr sz="4800" b="1" spc="-50" dirty="0">
                <a:latin typeface="Impact"/>
                <a:cs typeface="Impact"/>
              </a:rPr>
              <a:t>A</a:t>
            </a:r>
            <a:endParaRPr sz="4800">
              <a:latin typeface="Impact"/>
              <a:cs typeface="Impact"/>
            </a:endParaRPr>
          </a:p>
        </p:txBody>
      </p:sp>
      <p:sp>
        <p:nvSpPr>
          <p:cNvPr id="4" name="object 4"/>
          <p:cNvSpPr txBox="1"/>
          <p:nvPr/>
        </p:nvSpPr>
        <p:spPr>
          <a:xfrm>
            <a:off x="1005666" y="5555488"/>
            <a:ext cx="5899785" cy="601980"/>
          </a:xfrm>
          <a:prstGeom prst="rect">
            <a:avLst/>
          </a:prstGeom>
        </p:spPr>
        <p:txBody>
          <a:bodyPr vert="horz" wrap="square" lIns="0" tIns="12700" rIns="0" bIns="0" rtlCol="0">
            <a:spAutoFit/>
          </a:bodyPr>
          <a:lstStyle/>
          <a:p>
            <a:pPr marL="12700">
              <a:lnSpc>
                <a:spcPct val="100000"/>
              </a:lnSpc>
              <a:spcBef>
                <a:spcPts val="100"/>
              </a:spcBef>
              <a:tabLst>
                <a:tab pos="604520" algn="l"/>
                <a:tab pos="907415" algn="l"/>
                <a:tab pos="1331595" algn="l"/>
                <a:tab pos="2004695" algn="l"/>
                <a:tab pos="2992120" algn="l"/>
                <a:tab pos="4630420" algn="l"/>
              </a:tabLst>
            </a:pPr>
            <a:r>
              <a:rPr sz="700" b="1" dirty="0">
                <a:latin typeface="Gill Sans MT"/>
                <a:cs typeface="Gill Sans MT"/>
              </a:rPr>
              <a:t>©</a:t>
            </a:r>
            <a:r>
              <a:rPr sz="700" b="1" spc="195" dirty="0">
                <a:latin typeface="Gill Sans MT"/>
                <a:cs typeface="Gill Sans MT"/>
              </a:rPr>
              <a:t> </a:t>
            </a:r>
            <a:r>
              <a:rPr sz="700" b="1" dirty="0">
                <a:latin typeface="Gill Sans MT"/>
                <a:cs typeface="Gill Sans MT"/>
              </a:rPr>
              <a:t>2</a:t>
            </a:r>
            <a:r>
              <a:rPr sz="700" b="1" spc="210" dirty="0">
                <a:latin typeface="Gill Sans MT"/>
                <a:cs typeface="Gill Sans MT"/>
              </a:rPr>
              <a:t> </a:t>
            </a:r>
            <a:r>
              <a:rPr sz="700" b="1" dirty="0">
                <a:latin typeface="Gill Sans MT"/>
                <a:cs typeface="Gill Sans MT"/>
              </a:rPr>
              <a:t>0</a:t>
            </a:r>
            <a:r>
              <a:rPr sz="700" b="1" spc="210" dirty="0">
                <a:latin typeface="Gill Sans MT"/>
                <a:cs typeface="Gill Sans MT"/>
              </a:rPr>
              <a:t> </a:t>
            </a:r>
            <a:r>
              <a:rPr lang="en-US" sz="700" b="1" dirty="0">
                <a:latin typeface="Gill Sans MT"/>
                <a:cs typeface="Gill Sans MT"/>
              </a:rPr>
              <a:t>2</a:t>
            </a:r>
            <a:r>
              <a:rPr lang="en-US" sz="700" b="1" spc="210" dirty="0">
                <a:latin typeface="Gill Sans MT"/>
                <a:cs typeface="Gill Sans MT"/>
              </a:rPr>
              <a:t> 5</a:t>
            </a:r>
            <a:r>
              <a:rPr sz="700" b="1" dirty="0">
                <a:latin typeface="Gill Sans MT"/>
                <a:cs typeface="Gill Sans MT"/>
              </a:rPr>
              <a:t>	B</a:t>
            </a:r>
            <a:r>
              <a:rPr sz="700" b="1" spc="195" dirty="0">
                <a:latin typeface="Gill Sans MT"/>
                <a:cs typeface="Gill Sans MT"/>
              </a:rPr>
              <a:t> </a:t>
            </a:r>
            <a:r>
              <a:rPr sz="700" b="1" spc="-50" dirty="0">
                <a:latin typeface="Gill Sans MT"/>
                <a:cs typeface="Gill Sans MT"/>
              </a:rPr>
              <a:t>Y</a:t>
            </a:r>
            <a:r>
              <a:rPr sz="700" b="1" dirty="0">
                <a:latin typeface="Gill Sans MT"/>
                <a:cs typeface="Gill Sans MT"/>
              </a:rPr>
              <a:t>	T</a:t>
            </a:r>
            <a:r>
              <a:rPr sz="700" b="1" spc="200" dirty="0">
                <a:latin typeface="Gill Sans MT"/>
                <a:cs typeface="Gill Sans MT"/>
              </a:rPr>
              <a:t> </a:t>
            </a:r>
            <a:r>
              <a:rPr sz="700" b="1" dirty="0">
                <a:latin typeface="Gill Sans MT"/>
                <a:cs typeface="Gill Sans MT"/>
              </a:rPr>
              <a:t>H</a:t>
            </a:r>
            <a:r>
              <a:rPr sz="700" b="1" spc="210" dirty="0">
                <a:latin typeface="Gill Sans MT"/>
                <a:cs typeface="Gill Sans MT"/>
              </a:rPr>
              <a:t> </a:t>
            </a:r>
            <a:r>
              <a:rPr sz="700" b="1" spc="-50" dirty="0">
                <a:latin typeface="Gill Sans MT"/>
                <a:cs typeface="Gill Sans MT"/>
              </a:rPr>
              <a:t>E</a:t>
            </a:r>
            <a:r>
              <a:rPr sz="700" b="1" dirty="0">
                <a:latin typeface="Gill Sans MT"/>
                <a:cs typeface="Gill Sans MT"/>
              </a:rPr>
              <a:t>	S</a:t>
            </a:r>
            <a:r>
              <a:rPr sz="700" b="1" spc="204" dirty="0">
                <a:latin typeface="Gill Sans MT"/>
                <a:cs typeface="Gill Sans MT"/>
              </a:rPr>
              <a:t> </a:t>
            </a:r>
            <a:r>
              <a:rPr sz="700" b="1" dirty="0">
                <a:latin typeface="Gill Sans MT"/>
                <a:cs typeface="Gill Sans MT"/>
              </a:rPr>
              <a:t>O</a:t>
            </a:r>
            <a:r>
              <a:rPr sz="700" b="1" spc="210" dirty="0">
                <a:latin typeface="Gill Sans MT"/>
                <a:cs typeface="Gill Sans MT"/>
              </a:rPr>
              <a:t> </a:t>
            </a:r>
            <a:r>
              <a:rPr sz="700" b="1" dirty="0">
                <a:latin typeface="Gill Sans MT"/>
                <a:cs typeface="Gill Sans MT"/>
              </a:rPr>
              <a:t>U</a:t>
            </a:r>
            <a:r>
              <a:rPr sz="700" b="1" spc="204" dirty="0">
                <a:latin typeface="Gill Sans MT"/>
                <a:cs typeface="Gill Sans MT"/>
              </a:rPr>
              <a:t> </a:t>
            </a:r>
            <a:r>
              <a:rPr sz="700" b="1" dirty="0">
                <a:latin typeface="Gill Sans MT"/>
                <a:cs typeface="Gill Sans MT"/>
              </a:rPr>
              <a:t>T</a:t>
            </a:r>
            <a:r>
              <a:rPr sz="700" b="1" spc="204" dirty="0">
                <a:latin typeface="Gill Sans MT"/>
                <a:cs typeface="Gill Sans MT"/>
              </a:rPr>
              <a:t> </a:t>
            </a:r>
            <a:r>
              <a:rPr sz="700" b="1" spc="-50" dirty="0">
                <a:latin typeface="Gill Sans MT"/>
                <a:cs typeface="Gill Sans MT"/>
              </a:rPr>
              <a:t>H</a:t>
            </a:r>
            <a:r>
              <a:rPr sz="700" b="1" dirty="0">
                <a:latin typeface="Gill Sans MT"/>
                <a:cs typeface="Gill Sans MT"/>
              </a:rPr>
              <a:t>	C</a:t>
            </a:r>
            <a:r>
              <a:rPr sz="700" b="1" spc="200" dirty="0">
                <a:latin typeface="Gill Sans MT"/>
                <a:cs typeface="Gill Sans MT"/>
              </a:rPr>
              <a:t> </a:t>
            </a:r>
            <a:r>
              <a:rPr sz="700" b="1" dirty="0">
                <a:latin typeface="Gill Sans MT"/>
                <a:cs typeface="Gill Sans MT"/>
              </a:rPr>
              <a:t>A</a:t>
            </a:r>
            <a:r>
              <a:rPr sz="700" b="1" spc="210" dirty="0">
                <a:latin typeface="Gill Sans MT"/>
                <a:cs typeface="Gill Sans MT"/>
              </a:rPr>
              <a:t> </a:t>
            </a:r>
            <a:r>
              <a:rPr sz="700" b="1" dirty="0">
                <a:latin typeface="Gill Sans MT"/>
                <a:cs typeface="Gill Sans MT"/>
              </a:rPr>
              <a:t>R</a:t>
            </a:r>
            <a:r>
              <a:rPr sz="700" b="1" spc="210" dirty="0">
                <a:latin typeface="Gill Sans MT"/>
                <a:cs typeface="Gill Sans MT"/>
              </a:rPr>
              <a:t> </a:t>
            </a:r>
            <a:r>
              <a:rPr sz="700" b="1" dirty="0">
                <a:latin typeface="Gill Sans MT"/>
                <a:cs typeface="Gill Sans MT"/>
              </a:rPr>
              <a:t>O</a:t>
            </a:r>
            <a:r>
              <a:rPr sz="700" b="1" spc="210" dirty="0">
                <a:latin typeface="Gill Sans MT"/>
                <a:cs typeface="Gill Sans MT"/>
              </a:rPr>
              <a:t> </a:t>
            </a:r>
            <a:r>
              <a:rPr sz="700" b="1" dirty="0">
                <a:latin typeface="Gill Sans MT"/>
                <a:cs typeface="Gill Sans MT"/>
              </a:rPr>
              <a:t>L</a:t>
            </a:r>
            <a:r>
              <a:rPr sz="700" b="1" spc="200" dirty="0">
                <a:latin typeface="Gill Sans MT"/>
                <a:cs typeface="Gill Sans MT"/>
              </a:rPr>
              <a:t> </a:t>
            </a:r>
            <a:r>
              <a:rPr sz="700" b="1" dirty="0">
                <a:latin typeface="Gill Sans MT"/>
                <a:cs typeface="Gill Sans MT"/>
              </a:rPr>
              <a:t>I</a:t>
            </a:r>
            <a:r>
              <a:rPr sz="700" b="1" spc="215" dirty="0">
                <a:latin typeface="Gill Sans MT"/>
                <a:cs typeface="Gill Sans MT"/>
              </a:rPr>
              <a:t> </a:t>
            </a:r>
            <a:r>
              <a:rPr sz="700" b="1" dirty="0">
                <a:latin typeface="Gill Sans MT"/>
                <a:cs typeface="Gill Sans MT"/>
              </a:rPr>
              <a:t>N</a:t>
            </a:r>
            <a:r>
              <a:rPr sz="700" b="1" spc="200" dirty="0">
                <a:latin typeface="Gill Sans MT"/>
                <a:cs typeface="Gill Sans MT"/>
              </a:rPr>
              <a:t> </a:t>
            </a:r>
            <a:r>
              <a:rPr sz="700" b="1" spc="-50" dirty="0">
                <a:latin typeface="Gill Sans MT"/>
                <a:cs typeface="Gill Sans MT"/>
              </a:rPr>
              <a:t>A</a:t>
            </a:r>
            <a:r>
              <a:rPr sz="700" b="1" dirty="0">
                <a:latin typeface="Gill Sans MT"/>
                <a:cs typeface="Gill Sans MT"/>
              </a:rPr>
              <a:t>	B</a:t>
            </a:r>
            <a:r>
              <a:rPr sz="700" b="1" spc="200" dirty="0">
                <a:latin typeface="Gill Sans MT"/>
                <a:cs typeface="Gill Sans MT"/>
              </a:rPr>
              <a:t> </a:t>
            </a:r>
            <a:r>
              <a:rPr sz="700" b="1" dirty="0">
                <a:latin typeface="Gill Sans MT"/>
                <a:cs typeface="Gill Sans MT"/>
              </a:rPr>
              <a:t>A</a:t>
            </a:r>
            <a:r>
              <a:rPr sz="700" b="1" spc="210" dirty="0">
                <a:latin typeface="Gill Sans MT"/>
                <a:cs typeface="Gill Sans MT"/>
              </a:rPr>
              <a:t> </a:t>
            </a:r>
            <a:r>
              <a:rPr sz="700" b="1" dirty="0">
                <a:latin typeface="Gill Sans MT"/>
                <a:cs typeface="Gill Sans MT"/>
              </a:rPr>
              <a:t>R</a:t>
            </a:r>
            <a:r>
              <a:rPr sz="700" b="1" spc="204" dirty="0">
                <a:latin typeface="Gill Sans MT"/>
                <a:cs typeface="Gill Sans MT"/>
              </a:rPr>
              <a:t> </a:t>
            </a:r>
            <a:r>
              <a:rPr sz="700" b="1" dirty="0">
                <a:latin typeface="Gill Sans MT"/>
                <a:cs typeface="Gill Sans MT"/>
              </a:rPr>
              <a:t>.</a:t>
            </a:r>
            <a:r>
              <a:rPr sz="700" b="1" spc="310" dirty="0">
                <a:latin typeface="Gill Sans MT"/>
                <a:cs typeface="Gill Sans MT"/>
              </a:rPr>
              <a:t>  </a:t>
            </a:r>
            <a:r>
              <a:rPr sz="700" b="1" dirty="0">
                <a:latin typeface="Gill Sans MT"/>
                <a:cs typeface="Gill Sans MT"/>
              </a:rPr>
              <a:t>A</a:t>
            </a:r>
            <a:r>
              <a:rPr sz="700" b="1" spc="210" dirty="0">
                <a:latin typeface="Gill Sans MT"/>
                <a:cs typeface="Gill Sans MT"/>
              </a:rPr>
              <a:t> </a:t>
            </a:r>
            <a:r>
              <a:rPr sz="700" b="1" dirty="0">
                <a:latin typeface="Gill Sans MT"/>
                <a:cs typeface="Gill Sans MT"/>
              </a:rPr>
              <a:t>L</a:t>
            </a:r>
            <a:r>
              <a:rPr sz="700" b="1" spc="200" dirty="0">
                <a:latin typeface="Gill Sans MT"/>
                <a:cs typeface="Gill Sans MT"/>
              </a:rPr>
              <a:t> </a:t>
            </a:r>
            <a:r>
              <a:rPr sz="700" b="1" dirty="0">
                <a:latin typeface="Gill Sans MT"/>
                <a:cs typeface="Gill Sans MT"/>
              </a:rPr>
              <a:t>L</a:t>
            </a:r>
            <a:r>
              <a:rPr sz="700" b="1" spc="305" dirty="0">
                <a:latin typeface="Gill Sans MT"/>
                <a:cs typeface="Gill Sans MT"/>
              </a:rPr>
              <a:t>  </a:t>
            </a:r>
            <a:r>
              <a:rPr sz="700" b="1" dirty="0">
                <a:latin typeface="Gill Sans MT"/>
                <a:cs typeface="Gill Sans MT"/>
              </a:rPr>
              <a:t>R</a:t>
            </a:r>
            <a:r>
              <a:rPr sz="700" b="1" spc="215" dirty="0">
                <a:latin typeface="Gill Sans MT"/>
                <a:cs typeface="Gill Sans MT"/>
              </a:rPr>
              <a:t> </a:t>
            </a:r>
            <a:r>
              <a:rPr sz="700" b="1" dirty="0">
                <a:latin typeface="Gill Sans MT"/>
                <a:cs typeface="Gill Sans MT"/>
              </a:rPr>
              <a:t>I</a:t>
            </a:r>
            <a:r>
              <a:rPr sz="700" b="1" spc="210" dirty="0">
                <a:latin typeface="Gill Sans MT"/>
                <a:cs typeface="Gill Sans MT"/>
              </a:rPr>
              <a:t> </a:t>
            </a:r>
            <a:r>
              <a:rPr sz="700" b="1" dirty="0">
                <a:latin typeface="Gill Sans MT"/>
                <a:cs typeface="Gill Sans MT"/>
              </a:rPr>
              <a:t>G</a:t>
            </a:r>
            <a:r>
              <a:rPr sz="700" b="1" spc="215" dirty="0">
                <a:latin typeface="Gill Sans MT"/>
                <a:cs typeface="Gill Sans MT"/>
              </a:rPr>
              <a:t> </a:t>
            </a:r>
            <a:r>
              <a:rPr sz="700" b="1" dirty="0">
                <a:latin typeface="Gill Sans MT"/>
                <a:cs typeface="Gill Sans MT"/>
              </a:rPr>
              <a:t>H</a:t>
            </a:r>
            <a:r>
              <a:rPr sz="700" b="1" spc="210" dirty="0">
                <a:latin typeface="Gill Sans MT"/>
                <a:cs typeface="Gill Sans MT"/>
              </a:rPr>
              <a:t> </a:t>
            </a:r>
            <a:r>
              <a:rPr sz="700" b="1" dirty="0">
                <a:latin typeface="Gill Sans MT"/>
                <a:cs typeface="Gill Sans MT"/>
              </a:rPr>
              <a:t>T</a:t>
            </a:r>
            <a:r>
              <a:rPr sz="700" b="1" spc="204" dirty="0">
                <a:latin typeface="Gill Sans MT"/>
                <a:cs typeface="Gill Sans MT"/>
              </a:rPr>
              <a:t> </a:t>
            </a:r>
            <a:r>
              <a:rPr sz="700" b="1" spc="-50" dirty="0">
                <a:latin typeface="Gill Sans MT"/>
                <a:cs typeface="Gill Sans MT"/>
              </a:rPr>
              <a:t>S</a:t>
            </a:r>
            <a:r>
              <a:rPr sz="700" b="1" dirty="0">
                <a:latin typeface="Gill Sans MT"/>
                <a:cs typeface="Gill Sans MT"/>
              </a:rPr>
              <a:t>	R</a:t>
            </a:r>
            <a:r>
              <a:rPr sz="700" b="1" spc="200" dirty="0">
                <a:latin typeface="Gill Sans MT"/>
                <a:cs typeface="Gill Sans MT"/>
              </a:rPr>
              <a:t> </a:t>
            </a:r>
            <a:r>
              <a:rPr sz="700" b="1" dirty="0">
                <a:latin typeface="Gill Sans MT"/>
                <a:cs typeface="Gill Sans MT"/>
              </a:rPr>
              <a:t>E</a:t>
            </a:r>
            <a:r>
              <a:rPr sz="700" b="1" spc="210" dirty="0">
                <a:latin typeface="Gill Sans MT"/>
                <a:cs typeface="Gill Sans MT"/>
              </a:rPr>
              <a:t> </a:t>
            </a:r>
            <a:r>
              <a:rPr sz="700" b="1" dirty="0">
                <a:latin typeface="Gill Sans MT"/>
                <a:cs typeface="Gill Sans MT"/>
              </a:rPr>
              <a:t>S</a:t>
            </a:r>
            <a:r>
              <a:rPr sz="700" b="1" spc="204" dirty="0">
                <a:latin typeface="Gill Sans MT"/>
                <a:cs typeface="Gill Sans MT"/>
              </a:rPr>
              <a:t> </a:t>
            </a:r>
            <a:r>
              <a:rPr sz="700" b="1" dirty="0">
                <a:latin typeface="Gill Sans MT"/>
                <a:cs typeface="Gill Sans MT"/>
              </a:rPr>
              <a:t>E</a:t>
            </a:r>
            <a:r>
              <a:rPr sz="700" b="1" spc="210" dirty="0">
                <a:latin typeface="Gill Sans MT"/>
                <a:cs typeface="Gill Sans MT"/>
              </a:rPr>
              <a:t> </a:t>
            </a:r>
            <a:r>
              <a:rPr sz="700" b="1" dirty="0">
                <a:latin typeface="Gill Sans MT"/>
                <a:cs typeface="Gill Sans MT"/>
              </a:rPr>
              <a:t>R</a:t>
            </a:r>
            <a:r>
              <a:rPr sz="700" b="1" spc="204" dirty="0">
                <a:latin typeface="Gill Sans MT"/>
                <a:cs typeface="Gill Sans MT"/>
              </a:rPr>
              <a:t> </a:t>
            </a:r>
            <a:r>
              <a:rPr sz="700" b="1" dirty="0">
                <a:latin typeface="Gill Sans MT"/>
                <a:cs typeface="Gill Sans MT"/>
              </a:rPr>
              <a:t>V</a:t>
            </a:r>
            <a:r>
              <a:rPr sz="700" b="1" spc="200" dirty="0">
                <a:latin typeface="Gill Sans MT"/>
                <a:cs typeface="Gill Sans MT"/>
              </a:rPr>
              <a:t> </a:t>
            </a:r>
            <a:r>
              <a:rPr sz="700" b="1" dirty="0">
                <a:latin typeface="Gill Sans MT"/>
                <a:cs typeface="Gill Sans MT"/>
              </a:rPr>
              <a:t>E</a:t>
            </a:r>
            <a:r>
              <a:rPr sz="700" b="1" spc="204" dirty="0">
                <a:latin typeface="Gill Sans MT"/>
                <a:cs typeface="Gill Sans MT"/>
              </a:rPr>
              <a:t> </a:t>
            </a:r>
            <a:r>
              <a:rPr sz="700" b="1" spc="-50" dirty="0">
                <a:latin typeface="Gill Sans MT"/>
                <a:cs typeface="Gill Sans MT"/>
              </a:rPr>
              <a:t>D</a:t>
            </a:r>
            <a:endParaRPr sz="700" dirty="0">
              <a:latin typeface="Gill Sans MT"/>
              <a:cs typeface="Gill Sans MT"/>
            </a:endParaRPr>
          </a:p>
          <a:p>
            <a:pPr>
              <a:lnSpc>
                <a:spcPct val="100000"/>
              </a:lnSpc>
            </a:pPr>
            <a:endParaRPr sz="700" dirty="0">
              <a:latin typeface="Gill Sans MT"/>
              <a:cs typeface="Gill Sans MT"/>
            </a:endParaRPr>
          </a:p>
          <a:p>
            <a:pPr>
              <a:lnSpc>
                <a:spcPct val="100000"/>
              </a:lnSpc>
              <a:spcBef>
                <a:spcPts val="505"/>
              </a:spcBef>
            </a:pPr>
            <a:endParaRPr sz="700" dirty="0">
              <a:latin typeface="Gill Sans MT"/>
              <a:cs typeface="Gill Sans MT"/>
            </a:endParaRPr>
          </a:p>
          <a:p>
            <a:pPr marL="12700" marR="5080">
              <a:lnSpc>
                <a:spcPts val="790"/>
              </a:lnSpc>
              <a:tabLst>
                <a:tab pos="513715" algn="l"/>
                <a:tab pos="1353820" algn="l"/>
                <a:tab pos="1922145" algn="l"/>
                <a:tab pos="2200275" algn="l"/>
                <a:tab pos="2663190" algn="l"/>
                <a:tab pos="3903345" algn="l"/>
                <a:tab pos="4554855" algn="l"/>
                <a:tab pos="4882515" algn="l"/>
                <a:tab pos="4978400" algn="l"/>
                <a:tab pos="5198745" algn="l"/>
              </a:tabLst>
            </a:pPr>
            <a:r>
              <a:rPr sz="700" b="1" dirty="0">
                <a:latin typeface="Gill Sans MT"/>
                <a:cs typeface="Gill Sans MT"/>
              </a:rPr>
              <a:t>T</a:t>
            </a:r>
            <a:r>
              <a:rPr sz="700" b="1" spc="195" dirty="0">
                <a:latin typeface="Gill Sans MT"/>
                <a:cs typeface="Gill Sans MT"/>
              </a:rPr>
              <a:t> </a:t>
            </a:r>
            <a:r>
              <a:rPr sz="700" b="1" dirty="0">
                <a:latin typeface="Gill Sans MT"/>
                <a:cs typeface="Gill Sans MT"/>
              </a:rPr>
              <a:t>H</a:t>
            </a:r>
            <a:r>
              <a:rPr sz="700" b="1" spc="210" dirty="0">
                <a:latin typeface="Gill Sans MT"/>
                <a:cs typeface="Gill Sans MT"/>
              </a:rPr>
              <a:t> </a:t>
            </a:r>
            <a:r>
              <a:rPr sz="700" b="1" dirty="0">
                <a:latin typeface="Gill Sans MT"/>
                <a:cs typeface="Gill Sans MT"/>
              </a:rPr>
              <a:t>I</a:t>
            </a:r>
            <a:r>
              <a:rPr sz="700" b="1" spc="210" dirty="0">
                <a:latin typeface="Gill Sans MT"/>
                <a:cs typeface="Gill Sans MT"/>
              </a:rPr>
              <a:t> </a:t>
            </a:r>
            <a:r>
              <a:rPr sz="700" b="1" spc="-60" dirty="0">
                <a:latin typeface="Gill Sans MT"/>
                <a:cs typeface="Gill Sans MT"/>
              </a:rPr>
              <a:t>S</a:t>
            </a:r>
            <a:r>
              <a:rPr sz="700" b="1" dirty="0">
                <a:latin typeface="Gill Sans MT"/>
                <a:cs typeface="Gill Sans MT"/>
              </a:rPr>
              <a:t>	M</a:t>
            </a:r>
            <a:r>
              <a:rPr sz="700" b="1" spc="210" dirty="0">
                <a:latin typeface="Gill Sans MT"/>
                <a:cs typeface="Gill Sans MT"/>
              </a:rPr>
              <a:t> </a:t>
            </a:r>
            <a:r>
              <a:rPr sz="700" b="1" dirty="0">
                <a:latin typeface="Gill Sans MT"/>
                <a:cs typeface="Gill Sans MT"/>
              </a:rPr>
              <a:t>A</a:t>
            </a:r>
            <a:r>
              <a:rPr sz="700" b="1" spc="204" dirty="0">
                <a:latin typeface="Gill Sans MT"/>
                <a:cs typeface="Gill Sans MT"/>
              </a:rPr>
              <a:t> </a:t>
            </a:r>
            <a:r>
              <a:rPr sz="700" b="1" dirty="0">
                <a:latin typeface="Gill Sans MT"/>
                <a:cs typeface="Gill Sans MT"/>
              </a:rPr>
              <a:t>T</a:t>
            </a:r>
            <a:r>
              <a:rPr sz="700" b="1" spc="195" dirty="0">
                <a:latin typeface="Gill Sans MT"/>
                <a:cs typeface="Gill Sans MT"/>
              </a:rPr>
              <a:t> </a:t>
            </a:r>
            <a:r>
              <a:rPr sz="700" b="1" dirty="0">
                <a:latin typeface="Gill Sans MT"/>
                <a:cs typeface="Gill Sans MT"/>
              </a:rPr>
              <a:t>E</a:t>
            </a:r>
            <a:r>
              <a:rPr sz="700" b="1" spc="215" dirty="0">
                <a:latin typeface="Gill Sans MT"/>
                <a:cs typeface="Gill Sans MT"/>
              </a:rPr>
              <a:t> </a:t>
            </a:r>
            <a:r>
              <a:rPr sz="700" b="1" dirty="0">
                <a:latin typeface="Gill Sans MT"/>
                <a:cs typeface="Gill Sans MT"/>
              </a:rPr>
              <a:t>R</a:t>
            </a:r>
            <a:r>
              <a:rPr sz="700" b="1" spc="204" dirty="0">
                <a:latin typeface="Gill Sans MT"/>
                <a:cs typeface="Gill Sans MT"/>
              </a:rPr>
              <a:t> </a:t>
            </a:r>
            <a:r>
              <a:rPr sz="700" b="1" dirty="0">
                <a:latin typeface="Gill Sans MT"/>
                <a:cs typeface="Gill Sans MT"/>
              </a:rPr>
              <a:t>I</a:t>
            </a:r>
            <a:r>
              <a:rPr sz="700" b="1" spc="210" dirty="0">
                <a:latin typeface="Gill Sans MT"/>
                <a:cs typeface="Gill Sans MT"/>
              </a:rPr>
              <a:t> </a:t>
            </a:r>
            <a:r>
              <a:rPr sz="700" b="1" dirty="0">
                <a:latin typeface="Gill Sans MT"/>
                <a:cs typeface="Gill Sans MT"/>
              </a:rPr>
              <a:t>A</a:t>
            </a:r>
            <a:r>
              <a:rPr sz="700" b="1" spc="210" dirty="0">
                <a:latin typeface="Gill Sans MT"/>
                <a:cs typeface="Gill Sans MT"/>
              </a:rPr>
              <a:t> </a:t>
            </a:r>
            <a:r>
              <a:rPr sz="700" b="1" dirty="0">
                <a:latin typeface="Gill Sans MT"/>
                <a:cs typeface="Gill Sans MT"/>
              </a:rPr>
              <a:t>L</a:t>
            </a:r>
            <a:r>
              <a:rPr sz="700" b="1" spc="305" dirty="0">
                <a:latin typeface="Gill Sans MT"/>
                <a:cs typeface="Gill Sans MT"/>
              </a:rPr>
              <a:t>  </a:t>
            </a:r>
            <a:r>
              <a:rPr sz="700" b="1" dirty="0">
                <a:latin typeface="Gill Sans MT"/>
                <a:cs typeface="Gill Sans MT"/>
              </a:rPr>
              <a:t>M</a:t>
            </a:r>
            <a:r>
              <a:rPr sz="700" b="1" spc="210" dirty="0">
                <a:latin typeface="Gill Sans MT"/>
                <a:cs typeface="Gill Sans MT"/>
              </a:rPr>
              <a:t> </a:t>
            </a:r>
            <a:r>
              <a:rPr sz="700" b="1" dirty="0">
                <a:latin typeface="Gill Sans MT"/>
                <a:cs typeface="Gill Sans MT"/>
              </a:rPr>
              <a:t>A</a:t>
            </a:r>
            <a:r>
              <a:rPr sz="700" b="1" spc="210" dirty="0">
                <a:latin typeface="Gill Sans MT"/>
                <a:cs typeface="Gill Sans MT"/>
              </a:rPr>
              <a:t> </a:t>
            </a:r>
            <a:r>
              <a:rPr sz="700" b="1" spc="-50" dirty="0">
                <a:latin typeface="Gill Sans MT"/>
                <a:cs typeface="Gill Sans MT"/>
              </a:rPr>
              <a:t>Y</a:t>
            </a:r>
            <a:r>
              <a:rPr sz="700" b="1" dirty="0">
                <a:latin typeface="Gill Sans MT"/>
                <a:cs typeface="Gill Sans MT"/>
              </a:rPr>
              <a:t>	N</a:t>
            </a:r>
            <a:r>
              <a:rPr sz="700" b="1" spc="200" dirty="0">
                <a:latin typeface="Gill Sans MT"/>
                <a:cs typeface="Gill Sans MT"/>
              </a:rPr>
              <a:t> </a:t>
            </a:r>
            <a:r>
              <a:rPr sz="700" b="1" dirty="0">
                <a:latin typeface="Gill Sans MT"/>
                <a:cs typeface="Gill Sans MT"/>
              </a:rPr>
              <a:t>O</a:t>
            </a:r>
            <a:r>
              <a:rPr sz="700" b="1" spc="210" dirty="0">
                <a:latin typeface="Gill Sans MT"/>
                <a:cs typeface="Gill Sans MT"/>
              </a:rPr>
              <a:t> </a:t>
            </a:r>
            <a:r>
              <a:rPr sz="700" b="1" dirty="0">
                <a:latin typeface="Gill Sans MT"/>
                <a:cs typeface="Gill Sans MT"/>
              </a:rPr>
              <a:t>T</a:t>
            </a:r>
            <a:r>
              <a:rPr sz="700" b="1" spc="310" dirty="0">
                <a:latin typeface="Gill Sans MT"/>
                <a:cs typeface="Gill Sans MT"/>
              </a:rPr>
              <a:t>  </a:t>
            </a:r>
            <a:r>
              <a:rPr sz="700" b="1" dirty="0">
                <a:latin typeface="Gill Sans MT"/>
                <a:cs typeface="Gill Sans MT"/>
              </a:rPr>
              <a:t>B</a:t>
            </a:r>
            <a:r>
              <a:rPr sz="700" b="1" spc="210" dirty="0">
                <a:latin typeface="Gill Sans MT"/>
                <a:cs typeface="Gill Sans MT"/>
              </a:rPr>
              <a:t> </a:t>
            </a:r>
            <a:r>
              <a:rPr sz="700" b="1" spc="-50" dirty="0">
                <a:latin typeface="Gill Sans MT"/>
                <a:cs typeface="Gill Sans MT"/>
              </a:rPr>
              <a:t>E</a:t>
            </a:r>
            <a:r>
              <a:rPr sz="700" b="1" dirty="0">
                <a:latin typeface="Gill Sans MT"/>
                <a:cs typeface="Gill Sans MT"/>
              </a:rPr>
              <a:t>	R</a:t>
            </a:r>
            <a:r>
              <a:rPr sz="700" b="1" spc="204" dirty="0">
                <a:latin typeface="Gill Sans MT"/>
                <a:cs typeface="Gill Sans MT"/>
              </a:rPr>
              <a:t> </a:t>
            </a:r>
            <a:r>
              <a:rPr sz="700" b="1" dirty="0">
                <a:latin typeface="Gill Sans MT"/>
                <a:cs typeface="Gill Sans MT"/>
              </a:rPr>
              <a:t>E</a:t>
            </a:r>
            <a:r>
              <a:rPr sz="700" b="1" spc="210" dirty="0">
                <a:latin typeface="Gill Sans MT"/>
                <a:cs typeface="Gill Sans MT"/>
              </a:rPr>
              <a:t> </a:t>
            </a:r>
            <a:r>
              <a:rPr sz="700" b="1" dirty="0">
                <a:latin typeface="Gill Sans MT"/>
                <a:cs typeface="Gill Sans MT"/>
              </a:rPr>
              <a:t>P</a:t>
            </a:r>
            <a:r>
              <a:rPr sz="700" b="1" spc="204" dirty="0">
                <a:latin typeface="Gill Sans MT"/>
                <a:cs typeface="Gill Sans MT"/>
              </a:rPr>
              <a:t> </a:t>
            </a:r>
            <a:r>
              <a:rPr sz="700" b="1" dirty="0">
                <a:latin typeface="Gill Sans MT"/>
                <a:cs typeface="Gill Sans MT"/>
              </a:rPr>
              <a:t>R</a:t>
            </a:r>
            <a:r>
              <a:rPr sz="700" b="1" spc="204" dirty="0">
                <a:latin typeface="Gill Sans MT"/>
                <a:cs typeface="Gill Sans MT"/>
              </a:rPr>
              <a:t> </a:t>
            </a:r>
            <a:r>
              <a:rPr sz="700" b="1" dirty="0">
                <a:latin typeface="Gill Sans MT"/>
                <a:cs typeface="Gill Sans MT"/>
              </a:rPr>
              <a:t>O</a:t>
            </a:r>
            <a:r>
              <a:rPr sz="700" b="1" spc="204" dirty="0">
                <a:latin typeface="Gill Sans MT"/>
                <a:cs typeface="Gill Sans MT"/>
              </a:rPr>
              <a:t> </a:t>
            </a:r>
            <a:r>
              <a:rPr sz="700" b="1" dirty="0">
                <a:latin typeface="Gill Sans MT"/>
                <a:cs typeface="Gill Sans MT"/>
              </a:rPr>
              <a:t>D</a:t>
            </a:r>
            <a:r>
              <a:rPr sz="700" b="1" spc="204" dirty="0">
                <a:latin typeface="Gill Sans MT"/>
                <a:cs typeface="Gill Sans MT"/>
              </a:rPr>
              <a:t> </a:t>
            </a:r>
            <a:r>
              <a:rPr sz="700" b="1" dirty="0">
                <a:latin typeface="Gill Sans MT"/>
                <a:cs typeface="Gill Sans MT"/>
              </a:rPr>
              <a:t>U</a:t>
            </a:r>
            <a:r>
              <a:rPr sz="700" b="1" spc="204" dirty="0">
                <a:latin typeface="Gill Sans MT"/>
                <a:cs typeface="Gill Sans MT"/>
              </a:rPr>
              <a:t> </a:t>
            </a:r>
            <a:r>
              <a:rPr sz="700" b="1" dirty="0">
                <a:latin typeface="Gill Sans MT"/>
                <a:cs typeface="Gill Sans MT"/>
              </a:rPr>
              <a:t>C</a:t>
            </a:r>
            <a:r>
              <a:rPr sz="700" b="1" spc="200" dirty="0">
                <a:latin typeface="Gill Sans MT"/>
                <a:cs typeface="Gill Sans MT"/>
              </a:rPr>
              <a:t> </a:t>
            </a:r>
            <a:r>
              <a:rPr sz="700" b="1" dirty="0">
                <a:latin typeface="Gill Sans MT"/>
                <a:cs typeface="Gill Sans MT"/>
              </a:rPr>
              <a:t>E</a:t>
            </a:r>
            <a:r>
              <a:rPr sz="700" b="1" spc="210" dirty="0">
                <a:latin typeface="Gill Sans MT"/>
                <a:cs typeface="Gill Sans MT"/>
              </a:rPr>
              <a:t> </a:t>
            </a:r>
            <a:r>
              <a:rPr sz="700" b="1" spc="-50" dirty="0">
                <a:latin typeface="Gill Sans MT"/>
                <a:cs typeface="Gill Sans MT"/>
              </a:rPr>
              <a:t>D</a:t>
            </a:r>
            <a:r>
              <a:rPr sz="700" b="1" dirty="0">
                <a:latin typeface="Gill Sans MT"/>
                <a:cs typeface="Gill Sans MT"/>
              </a:rPr>
              <a:t>	I</a:t>
            </a:r>
            <a:r>
              <a:rPr sz="700" b="1" spc="210" dirty="0">
                <a:latin typeface="Gill Sans MT"/>
                <a:cs typeface="Gill Sans MT"/>
              </a:rPr>
              <a:t> </a:t>
            </a:r>
            <a:r>
              <a:rPr sz="700" b="1" dirty="0">
                <a:latin typeface="Gill Sans MT"/>
                <a:cs typeface="Gill Sans MT"/>
              </a:rPr>
              <a:t>N</a:t>
            </a:r>
            <a:r>
              <a:rPr sz="700" b="1" spc="310" dirty="0">
                <a:latin typeface="Gill Sans MT"/>
                <a:cs typeface="Gill Sans MT"/>
              </a:rPr>
              <a:t>  </a:t>
            </a:r>
            <a:r>
              <a:rPr sz="700" b="1" dirty="0">
                <a:latin typeface="Gill Sans MT"/>
                <a:cs typeface="Gill Sans MT"/>
              </a:rPr>
              <a:t>W</a:t>
            </a:r>
            <a:r>
              <a:rPr sz="700" b="1" spc="204" dirty="0">
                <a:latin typeface="Gill Sans MT"/>
                <a:cs typeface="Gill Sans MT"/>
              </a:rPr>
              <a:t> </a:t>
            </a:r>
            <a:r>
              <a:rPr sz="700" b="1" dirty="0">
                <a:latin typeface="Gill Sans MT"/>
                <a:cs typeface="Gill Sans MT"/>
              </a:rPr>
              <a:t>H</a:t>
            </a:r>
            <a:r>
              <a:rPr sz="700" b="1" spc="215" dirty="0">
                <a:latin typeface="Gill Sans MT"/>
                <a:cs typeface="Gill Sans MT"/>
              </a:rPr>
              <a:t> </a:t>
            </a:r>
            <a:r>
              <a:rPr sz="700" b="1" dirty="0">
                <a:latin typeface="Gill Sans MT"/>
                <a:cs typeface="Gill Sans MT"/>
              </a:rPr>
              <a:t>O</a:t>
            </a:r>
            <a:r>
              <a:rPr sz="700" b="1" spc="204" dirty="0">
                <a:latin typeface="Gill Sans MT"/>
                <a:cs typeface="Gill Sans MT"/>
              </a:rPr>
              <a:t> </a:t>
            </a:r>
            <a:r>
              <a:rPr sz="700" b="1" dirty="0">
                <a:latin typeface="Gill Sans MT"/>
                <a:cs typeface="Gill Sans MT"/>
              </a:rPr>
              <a:t>L</a:t>
            </a:r>
            <a:r>
              <a:rPr sz="700" b="1" spc="204" dirty="0">
                <a:latin typeface="Gill Sans MT"/>
                <a:cs typeface="Gill Sans MT"/>
              </a:rPr>
              <a:t> </a:t>
            </a:r>
            <a:r>
              <a:rPr sz="700" b="1" spc="-50" dirty="0">
                <a:latin typeface="Gill Sans MT"/>
                <a:cs typeface="Gill Sans MT"/>
              </a:rPr>
              <a:t>E</a:t>
            </a:r>
            <a:r>
              <a:rPr sz="700" b="1" dirty="0">
                <a:latin typeface="Gill Sans MT"/>
                <a:cs typeface="Gill Sans MT"/>
              </a:rPr>
              <a:t>	O</a:t>
            </a:r>
            <a:r>
              <a:rPr sz="700" b="1" spc="210" dirty="0">
                <a:latin typeface="Gill Sans MT"/>
                <a:cs typeface="Gill Sans MT"/>
              </a:rPr>
              <a:t> </a:t>
            </a:r>
            <a:r>
              <a:rPr sz="700" b="1" spc="-50" dirty="0">
                <a:latin typeface="Gill Sans MT"/>
                <a:cs typeface="Gill Sans MT"/>
              </a:rPr>
              <a:t>R</a:t>
            </a:r>
            <a:r>
              <a:rPr sz="700" b="1" dirty="0">
                <a:latin typeface="Gill Sans MT"/>
                <a:cs typeface="Gill Sans MT"/>
              </a:rPr>
              <a:t>	I</a:t>
            </a:r>
            <a:r>
              <a:rPr sz="700" b="1" spc="210" dirty="0">
                <a:latin typeface="Gill Sans MT"/>
                <a:cs typeface="Gill Sans MT"/>
              </a:rPr>
              <a:t> </a:t>
            </a:r>
            <a:r>
              <a:rPr sz="700" b="1" dirty="0">
                <a:latin typeface="Gill Sans MT"/>
                <a:cs typeface="Gill Sans MT"/>
              </a:rPr>
              <a:t>N</a:t>
            </a:r>
            <a:r>
              <a:rPr sz="700" b="1" spc="305" dirty="0">
                <a:latin typeface="Gill Sans MT"/>
                <a:cs typeface="Gill Sans MT"/>
              </a:rPr>
              <a:t>  </a:t>
            </a:r>
            <a:r>
              <a:rPr sz="700" b="1" dirty="0">
                <a:latin typeface="Gill Sans MT"/>
                <a:cs typeface="Gill Sans MT"/>
              </a:rPr>
              <a:t>P</a:t>
            </a:r>
            <a:r>
              <a:rPr sz="700" b="1" spc="210" dirty="0">
                <a:latin typeface="Gill Sans MT"/>
                <a:cs typeface="Gill Sans MT"/>
              </a:rPr>
              <a:t> </a:t>
            </a:r>
            <a:r>
              <a:rPr sz="700" b="1" dirty="0">
                <a:latin typeface="Gill Sans MT"/>
                <a:cs typeface="Gill Sans MT"/>
              </a:rPr>
              <a:t>A</a:t>
            </a:r>
            <a:r>
              <a:rPr sz="700" b="1" spc="204" dirty="0">
                <a:latin typeface="Gill Sans MT"/>
                <a:cs typeface="Gill Sans MT"/>
              </a:rPr>
              <a:t> </a:t>
            </a:r>
            <a:r>
              <a:rPr sz="700" b="1" dirty="0">
                <a:latin typeface="Gill Sans MT"/>
                <a:cs typeface="Gill Sans MT"/>
              </a:rPr>
              <a:t>R</a:t>
            </a:r>
            <a:r>
              <a:rPr sz="700" b="1" spc="210" dirty="0">
                <a:latin typeface="Gill Sans MT"/>
                <a:cs typeface="Gill Sans MT"/>
              </a:rPr>
              <a:t> </a:t>
            </a:r>
            <a:r>
              <a:rPr sz="700" b="1" spc="-85" dirty="0">
                <a:latin typeface="Gill Sans MT"/>
                <a:cs typeface="Gill Sans MT"/>
              </a:rPr>
              <a:t>T</a:t>
            </a:r>
            <a:r>
              <a:rPr sz="700" b="1" spc="500" dirty="0">
                <a:latin typeface="Gill Sans MT"/>
                <a:cs typeface="Gill Sans MT"/>
              </a:rPr>
              <a:t> </a:t>
            </a:r>
            <a:r>
              <a:rPr sz="700" b="1" dirty="0">
                <a:latin typeface="Gill Sans MT"/>
                <a:cs typeface="Gill Sans MT"/>
              </a:rPr>
              <a:t>W</a:t>
            </a:r>
            <a:r>
              <a:rPr sz="700" b="1" spc="195" dirty="0">
                <a:latin typeface="Gill Sans MT"/>
                <a:cs typeface="Gill Sans MT"/>
              </a:rPr>
              <a:t> </a:t>
            </a:r>
            <a:r>
              <a:rPr sz="700" b="1" dirty="0">
                <a:latin typeface="Gill Sans MT"/>
                <a:cs typeface="Gill Sans MT"/>
              </a:rPr>
              <a:t>I</a:t>
            </a:r>
            <a:r>
              <a:rPr sz="700" b="1" spc="215" dirty="0">
                <a:latin typeface="Gill Sans MT"/>
                <a:cs typeface="Gill Sans MT"/>
              </a:rPr>
              <a:t> </a:t>
            </a:r>
            <a:r>
              <a:rPr sz="700" b="1" dirty="0">
                <a:latin typeface="Gill Sans MT"/>
                <a:cs typeface="Gill Sans MT"/>
              </a:rPr>
              <a:t>T</a:t>
            </a:r>
            <a:r>
              <a:rPr sz="700" b="1" spc="204" dirty="0">
                <a:latin typeface="Gill Sans MT"/>
                <a:cs typeface="Gill Sans MT"/>
              </a:rPr>
              <a:t> </a:t>
            </a:r>
            <a:r>
              <a:rPr sz="700" b="1" dirty="0">
                <a:latin typeface="Gill Sans MT"/>
                <a:cs typeface="Gill Sans MT"/>
              </a:rPr>
              <a:t>H</a:t>
            </a:r>
            <a:r>
              <a:rPr sz="700" b="1" spc="215" dirty="0">
                <a:latin typeface="Gill Sans MT"/>
                <a:cs typeface="Gill Sans MT"/>
              </a:rPr>
              <a:t> </a:t>
            </a:r>
            <a:r>
              <a:rPr sz="700" b="1" dirty="0">
                <a:latin typeface="Gill Sans MT"/>
                <a:cs typeface="Gill Sans MT"/>
              </a:rPr>
              <a:t>O</a:t>
            </a:r>
            <a:r>
              <a:rPr sz="700" b="1" spc="210" dirty="0">
                <a:latin typeface="Gill Sans MT"/>
                <a:cs typeface="Gill Sans MT"/>
              </a:rPr>
              <a:t> </a:t>
            </a:r>
            <a:r>
              <a:rPr sz="700" b="1" dirty="0">
                <a:latin typeface="Gill Sans MT"/>
                <a:cs typeface="Gill Sans MT"/>
              </a:rPr>
              <a:t>U</a:t>
            </a:r>
            <a:r>
              <a:rPr sz="700" b="1" spc="204" dirty="0">
                <a:latin typeface="Gill Sans MT"/>
                <a:cs typeface="Gill Sans MT"/>
              </a:rPr>
              <a:t> </a:t>
            </a:r>
            <a:r>
              <a:rPr sz="700" b="1" dirty="0">
                <a:latin typeface="Gill Sans MT"/>
                <a:cs typeface="Gill Sans MT"/>
              </a:rPr>
              <a:t>T</a:t>
            </a:r>
            <a:r>
              <a:rPr sz="700" b="1" spc="305" dirty="0">
                <a:latin typeface="Gill Sans MT"/>
                <a:cs typeface="Gill Sans MT"/>
              </a:rPr>
              <a:t>  </a:t>
            </a:r>
            <a:r>
              <a:rPr sz="700" b="1" dirty="0">
                <a:latin typeface="Gill Sans MT"/>
                <a:cs typeface="Gill Sans MT"/>
              </a:rPr>
              <a:t>T</a:t>
            </a:r>
            <a:r>
              <a:rPr sz="700" b="1" spc="210" dirty="0">
                <a:latin typeface="Gill Sans MT"/>
                <a:cs typeface="Gill Sans MT"/>
              </a:rPr>
              <a:t> </a:t>
            </a:r>
            <a:r>
              <a:rPr sz="700" b="1" dirty="0">
                <a:latin typeface="Gill Sans MT"/>
                <a:cs typeface="Gill Sans MT"/>
              </a:rPr>
              <a:t>H</a:t>
            </a:r>
            <a:r>
              <a:rPr sz="700" b="1" spc="215" dirty="0">
                <a:latin typeface="Gill Sans MT"/>
                <a:cs typeface="Gill Sans MT"/>
              </a:rPr>
              <a:t> </a:t>
            </a:r>
            <a:r>
              <a:rPr sz="700" b="1" spc="-50" dirty="0">
                <a:latin typeface="Gill Sans MT"/>
                <a:cs typeface="Gill Sans MT"/>
              </a:rPr>
              <a:t>E</a:t>
            </a:r>
            <a:r>
              <a:rPr sz="700" b="1" dirty="0">
                <a:latin typeface="Gill Sans MT"/>
                <a:cs typeface="Gill Sans MT"/>
              </a:rPr>
              <a:t>	E</a:t>
            </a:r>
            <a:r>
              <a:rPr sz="700" b="1" spc="204" dirty="0">
                <a:latin typeface="Gill Sans MT"/>
                <a:cs typeface="Gill Sans MT"/>
              </a:rPr>
              <a:t> </a:t>
            </a:r>
            <a:r>
              <a:rPr sz="700" b="1" dirty="0">
                <a:latin typeface="Gill Sans MT"/>
                <a:cs typeface="Gill Sans MT"/>
              </a:rPr>
              <a:t>X</a:t>
            </a:r>
            <a:r>
              <a:rPr sz="700" b="1" spc="210" dirty="0">
                <a:latin typeface="Gill Sans MT"/>
                <a:cs typeface="Gill Sans MT"/>
              </a:rPr>
              <a:t> </a:t>
            </a:r>
            <a:r>
              <a:rPr sz="700" b="1" dirty="0">
                <a:latin typeface="Gill Sans MT"/>
                <a:cs typeface="Gill Sans MT"/>
              </a:rPr>
              <a:t>P</a:t>
            </a:r>
            <a:r>
              <a:rPr sz="700" b="1" spc="200" dirty="0">
                <a:latin typeface="Gill Sans MT"/>
                <a:cs typeface="Gill Sans MT"/>
              </a:rPr>
              <a:t> </a:t>
            </a:r>
            <a:r>
              <a:rPr sz="700" b="1" dirty="0">
                <a:latin typeface="Gill Sans MT"/>
                <a:cs typeface="Gill Sans MT"/>
              </a:rPr>
              <a:t>R</a:t>
            </a:r>
            <a:r>
              <a:rPr sz="700" b="1" spc="204" dirty="0">
                <a:latin typeface="Gill Sans MT"/>
                <a:cs typeface="Gill Sans MT"/>
              </a:rPr>
              <a:t> </a:t>
            </a:r>
            <a:r>
              <a:rPr sz="700" b="1" dirty="0">
                <a:latin typeface="Gill Sans MT"/>
                <a:cs typeface="Gill Sans MT"/>
              </a:rPr>
              <a:t>E</a:t>
            </a:r>
            <a:r>
              <a:rPr sz="700" b="1" spc="204" dirty="0">
                <a:latin typeface="Gill Sans MT"/>
                <a:cs typeface="Gill Sans MT"/>
              </a:rPr>
              <a:t> </a:t>
            </a:r>
            <a:r>
              <a:rPr sz="700" b="1" dirty="0">
                <a:latin typeface="Gill Sans MT"/>
                <a:cs typeface="Gill Sans MT"/>
              </a:rPr>
              <a:t>S</a:t>
            </a:r>
            <a:r>
              <a:rPr sz="700" b="1" spc="204" dirty="0">
                <a:latin typeface="Gill Sans MT"/>
                <a:cs typeface="Gill Sans MT"/>
              </a:rPr>
              <a:t> </a:t>
            </a:r>
            <a:r>
              <a:rPr sz="700" b="1" spc="-50" dirty="0">
                <a:latin typeface="Gill Sans MT"/>
                <a:cs typeface="Gill Sans MT"/>
              </a:rPr>
              <a:t>S</a:t>
            </a:r>
            <a:r>
              <a:rPr sz="700" b="1" dirty="0">
                <a:latin typeface="Gill Sans MT"/>
                <a:cs typeface="Gill Sans MT"/>
              </a:rPr>
              <a:t>	W</a:t>
            </a:r>
            <a:r>
              <a:rPr sz="700" b="1" spc="195" dirty="0">
                <a:latin typeface="Gill Sans MT"/>
                <a:cs typeface="Gill Sans MT"/>
              </a:rPr>
              <a:t> </a:t>
            </a:r>
            <a:r>
              <a:rPr sz="700" b="1" dirty="0">
                <a:latin typeface="Gill Sans MT"/>
                <a:cs typeface="Gill Sans MT"/>
              </a:rPr>
              <a:t>R</a:t>
            </a:r>
            <a:r>
              <a:rPr sz="700" b="1" spc="210" dirty="0">
                <a:latin typeface="Gill Sans MT"/>
                <a:cs typeface="Gill Sans MT"/>
              </a:rPr>
              <a:t> </a:t>
            </a:r>
            <a:r>
              <a:rPr sz="700" b="1" dirty="0">
                <a:latin typeface="Gill Sans MT"/>
                <a:cs typeface="Gill Sans MT"/>
              </a:rPr>
              <a:t>I</a:t>
            </a:r>
            <a:r>
              <a:rPr sz="700" b="1" spc="210" dirty="0">
                <a:latin typeface="Gill Sans MT"/>
                <a:cs typeface="Gill Sans MT"/>
              </a:rPr>
              <a:t> </a:t>
            </a:r>
            <a:r>
              <a:rPr sz="700" b="1" dirty="0">
                <a:latin typeface="Gill Sans MT"/>
                <a:cs typeface="Gill Sans MT"/>
              </a:rPr>
              <a:t>T</a:t>
            </a:r>
            <a:r>
              <a:rPr sz="700" b="1" spc="204" dirty="0">
                <a:latin typeface="Gill Sans MT"/>
                <a:cs typeface="Gill Sans MT"/>
              </a:rPr>
              <a:t> </a:t>
            </a:r>
            <a:r>
              <a:rPr sz="700" b="1" dirty="0">
                <a:latin typeface="Gill Sans MT"/>
                <a:cs typeface="Gill Sans MT"/>
              </a:rPr>
              <a:t>T</a:t>
            </a:r>
            <a:r>
              <a:rPr sz="700" b="1" spc="200" dirty="0">
                <a:latin typeface="Gill Sans MT"/>
                <a:cs typeface="Gill Sans MT"/>
              </a:rPr>
              <a:t> </a:t>
            </a:r>
            <a:r>
              <a:rPr sz="700" b="1" dirty="0">
                <a:latin typeface="Gill Sans MT"/>
                <a:cs typeface="Gill Sans MT"/>
              </a:rPr>
              <a:t>E</a:t>
            </a:r>
            <a:r>
              <a:rPr sz="700" b="1" spc="215" dirty="0">
                <a:latin typeface="Gill Sans MT"/>
                <a:cs typeface="Gill Sans MT"/>
              </a:rPr>
              <a:t> </a:t>
            </a:r>
            <a:r>
              <a:rPr sz="700" b="1" dirty="0">
                <a:latin typeface="Gill Sans MT"/>
                <a:cs typeface="Gill Sans MT"/>
              </a:rPr>
              <a:t>N</a:t>
            </a:r>
            <a:r>
              <a:rPr sz="700" b="1" spc="305" dirty="0">
                <a:latin typeface="Gill Sans MT"/>
                <a:cs typeface="Gill Sans MT"/>
              </a:rPr>
              <a:t>  </a:t>
            </a:r>
            <a:r>
              <a:rPr sz="700" b="1" dirty="0">
                <a:latin typeface="Gill Sans MT"/>
                <a:cs typeface="Gill Sans MT"/>
              </a:rPr>
              <a:t>P</a:t>
            </a:r>
            <a:r>
              <a:rPr sz="700" b="1" spc="210" dirty="0">
                <a:latin typeface="Gill Sans MT"/>
                <a:cs typeface="Gill Sans MT"/>
              </a:rPr>
              <a:t> </a:t>
            </a:r>
            <a:r>
              <a:rPr sz="700" b="1" dirty="0">
                <a:latin typeface="Gill Sans MT"/>
                <a:cs typeface="Gill Sans MT"/>
              </a:rPr>
              <a:t>E</a:t>
            </a:r>
            <a:r>
              <a:rPr sz="700" b="1" spc="210" dirty="0">
                <a:latin typeface="Gill Sans MT"/>
                <a:cs typeface="Gill Sans MT"/>
              </a:rPr>
              <a:t> </a:t>
            </a:r>
            <a:r>
              <a:rPr sz="700" b="1" dirty="0">
                <a:latin typeface="Gill Sans MT"/>
                <a:cs typeface="Gill Sans MT"/>
              </a:rPr>
              <a:t>R</a:t>
            </a:r>
            <a:r>
              <a:rPr sz="700" b="1" spc="210" dirty="0">
                <a:latin typeface="Gill Sans MT"/>
                <a:cs typeface="Gill Sans MT"/>
              </a:rPr>
              <a:t> </a:t>
            </a:r>
            <a:r>
              <a:rPr sz="700" b="1" dirty="0">
                <a:latin typeface="Gill Sans MT"/>
                <a:cs typeface="Gill Sans MT"/>
              </a:rPr>
              <a:t>M</a:t>
            </a:r>
            <a:r>
              <a:rPr sz="700" b="1" spc="210" dirty="0">
                <a:latin typeface="Gill Sans MT"/>
                <a:cs typeface="Gill Sans MT"/>
              </a:rPr>
              <a:t> </a:t>
            </a:r>
            <a:r>
              <a:rPr sz="700" b="1" dirty="0">
                <a:latin typeface="Gill Sans MT"/>
                <a:cs typeface="Gill Sans MT"/>
              </a:rPr>
              <a:t>I</a:t>
            </a:r>
            <a:r>
              <a:rPr sz="700" b="1" spc="215" dirty="0">
                <a:latin typeface="Gill Sans MT"/>
                <a:cs typeface="Gill Sans MT"/>
              </a:rPr>
              <a:t> </a:t>
            </a:r>
            <a:r>
              <a:rPr sz="700" b="1" dirty="0">
                <a:latin typeface="Gill Sans MT"/>
                <a:cs typeface="Gill Sans MT"/>
              </a:rPr>
              <a:t>S</a:t>
            </a:r>
            <a:r>
              <a:rPr sz="700" b="1" spc="204" dirty="0">
                <a:latin typeface="Gill Sans MT"/>
                <a:cs typeface="Gill Sans MT"/>
              </a:rPr>
              <a:t> </a:t>
            </a:r>
            <a:r>
              <a:rPr sz="700" b="1" dirty="0">
                <a:latin typeface="Gill Sans MT"/>
                <a:cs typeface="Gill Sans MT"/>
              </a:rPr>
              <a:t>S</a:t>
            </a:r>
            <a:r>
              <a:rPr sz="700" b="1" spc="210" dirty="0">
                <a:latin typeface="Gill Sans MT"/>
                <a:cs typeface="Gill Sans MT"/>
              </a:rPr>
              <a:t> </a:t>
            </a:r>
            <a:r>
              <a:rPr sz="700" b="1" dirty="0">
                <a:latin typeface="Gill Sans MT"/>
                <a:cs typeface="Gill Sans MT"/>
              </a:rPr>
              <a:t>I</a:t>
            </a:r>
            <a:r>
              <a:rPr sz="700" b="1" spc="210" dirty="0">
                <a:latin typeface="Gill Sans MT"/>
                <a:cs typeface="Gill Sans MT"/>
              </a:rPr>
              <a:t> </a:t>
            </a:r>
            <a:r>
              <a:rPr sz="700" b="1" dirty="0">
                <a:latin typeface="Gill Sans MT"/>
                <a:cs typeface="Gill Sans MT"/>
              </a:rPr>
              <a:t>O</a:t>
            </a:r>
            <a:r>
              <a:rPr sz="700" b="1" spc="210" dirty="0">
                <a:latin typeface="Gill Sans MT"/>
                <a:cs typeface="Gill Sans MT"/>
              </a:rPr>
              <a:t> </a:t>
            </a:r>
            <a:r>
              <a:rPr sz="700" b="1" dirty="0">
                <a:latin typeface="Gill Sans MT"/>
                <a:cs typeface="Gill Sans MT"/>
              </a:rPr>
              <a:t>N</a:t>
            </a:r>
            <a:r>
              <a:rPr sz="700" b="1" spc="305" dirty="0">
                <a:latin typeface="Gill Sans MT"/>
                <a:cs typeface="Gill Sans MT"/>
              </a:rPr>
              <a:t>  </a:t>
            </a:r>
            <a:r>
              <a:rPr sz="700" b="1" dirty="0">
                <a:latin typeface="Gill Sans MT"/>
                <a:cs typeface="Gill Sans MT"/>
              </a:rPr>
              <a:t>O</a:t>
            </a:r>
            <a:r>
              <a:rPr sz="700" b="1" spc="210" dirty="0">
                <a:latin typeface="Gill Sans MT"/>
                <a:cs typeface="Gill Sans MT"/>
              </a:rPr>
              <a:t> </a:t>
            </a:r>
            <a:r>
              <a:rPr sz="700" b="1" spc="-50" dirty="0">
                <a:latin typeface="Gill Sans MT"/>
                <a:cs typeface="Gill Sans MT"/>
              </a:rPr>
              <a:t>F</a:t>
            </a:r>
            <a:r>
              <a:rPr sz="700" b="1" dirty="0">
                <a:latin typeface="Gill Sans MT"/>
                <a:cs typeface="Gill Sans MT"/>
              </a:rPr>
              <a:t>	T</a:t>
            </a:r>
            <a:r>
              <a:rPr sz="700" b="1" spc="200" dirty="0">
                <a:latin typeface="Gill Sans MT"/>
                <a:cs typeface="Gill Sans MT"/>
              </a:rPr>
              <a:t> </a:t>
            </a:r>
            <a:r>
              <a:rPr sz="700" b="1" dirty="0">
                <a:latin typeface="Gill Sans MT"/>
                <a:cs typeface="Gill Sans MT"/>
              </a:rPr>
              <a:t>H</a:t>
            </a:r>
            <a:r>
              <a:rPr sz="700" b="1" spc="210" dirty="0">
                <a:latin typeface="Gill Sans MT"/>
                <a:cs typeface="Gill Sans MT"/>
              </a:rPr>
              <a:t> </a:t>
            </a:r>
            <a:r>
              <a:rPr sz="700" b="1" spc="-50" dirty="0">
                <a:latin typeface="Gill Sans MT"/>
                <a:cs typeface="Gill Sans MT"/>
              </a:rPr>
              <a:t>E</a:t>
            </a:r>
            <a:r>
              <a:rPr sz="700" b="1" dirty="0">
                <a:latin typeface="Gill Sans MT"/>
                <a:cs typeface="Gill Sans MT"/>
              </a:rPr>
              <a:t>		S</a:t>
            </a:r>
            <a:r>
              <a:rPr sz="700" b="1" spc="204" dirty="0">
                <a:latin typeface="Gill Sans MT"/>
                <a:cs typeface="Gill Sans MT"/>
              </a:rPr>
              <a:t> </a:t>
            </a:r>
            <a:r>
              <a:rPr sz="700" b="1" dirty="0">
                <a:latin typeface="Gill Sans MT"/>
                <a:cs typeface="Gill Sans MT"/>
              </a:rPr>
              <a:t>C</a:t>
            </a:r>
            <a:r>
              <a:rPr sz="700" b="1" spc="310" dirty="0">
                <a:latin typeface="Gill Sans MT"/>
                <a:cs typeface="Gill Sans MT"/>
              </a:rPr>
              <a:t>  </a:t>
            </a:r>
            <a:r>
              <a:rPr sz="700" b="1" dirty="0">
                <a:latin typeface="Gill Sans MT"/>
                <a:cs typeface="Gill Sans MT"/>
              </a:rPr>
              <a:t>B</a:t>
            </a:r>
            <a:r>
              <a:rPr sz="700" b="1" spc="204" dirty="0">
                <a:latin typeface="Gill Sans MT"/>
                <a:cs typeface="Gill Sans MT"/>
              </a:rPr>
              <a:t> </a:t>
            </a:r>
            <a:r>
              <a:rPr sz="700" b="1" dirty="0">
                <a:latin typeface="Gill Sans MT"/>
                <a:cs typeface="Gill Sans MT"/>
              </a:rPr>
              <a:t>A</a:t>
            </a:r>
            <a:r>
              <a:rPr sz="700" b="1" spc="204" dirty="0">
                <a:latin typeface="Gill Sans MT"/>
                <a:cs typeface="Gill Sans MT"/>
              </a:rPr>
              <a:t> </a:t>
            </a:r>
            <a:r>
              <a:rPr sz="700" b="1" dirty="0">
                <a:latin typeface="Gill Sans MT"/>
                <a:cs typeface="Gill Sans MT"/>
              </a:rPr>
              <a:t>R</a:t>
            </a:r>
            <a:r>
              <a:rPr sz="700" b="1" spc="210" dirty="0">
                <a:latin typeface="Gill Sans MT"/>
                <a:cs typeface="Gill Sans MT"/>
              </a:rPr>
              <a:t> </a:t>
            </a:r>
            <a:r>
              <a:rPr sz="700" b="1" spc="-50" dirty="0">
                <a:latin typeface="Gill Sans MT"/>
                <a:cs typeface="Gill Sans MT"/>
              </a:rPr>
              <a:t>.</a:t>
            </a:r>
            <a:endParaRPr sz="700" dirty="0">
              <a:latin typeface="Gill Sans MT"/>
              <a:cs typeface="Gill Sans MT"/>
            </a:endParaRPr>
          </a:p>
        </p:txBody>
      </p:sp>
      <p:grpSp>
        <p:nvGrpSpPr>
          <p:cNvPr id="5" name="object 5"/>
          <p:cNvGrpSpPr/>
          <p:nvPr/>
        </p:nvGrpSpPr>
        <p:grpSpPr>
          <a:xfrm>
            <a:off x="0" y="0"/>
            <a:ext cx="9267825" cy="6858000"/>
            <a:chOff x="0" y="0"/>
            <a:chExt cx="9267825" cy="6858000"/>
          </a:xfrm>
        </p:grpSpPr>
        <p:sp>
          <p:nvSpPr>
            <p:cNvPr id="6" name="object 6"/>
            <p:cNvSpPr/>
            <p:nvPr/>
          </p:nvSpPr>
          <p:spPr>
            <a:xfrm>
              <a:off x="0" y="0"/>
              <a:ext cx="283845" cy="6858000"/>
            </a:xfrm>
            <a:custGeom>
              <a:avLst/>
              <a:gdLst/>
              <a:ahLst/>
              <a:cxnLst/>
              <a:rect l="l" t="t" r="r" b="b"/>
              <a:pathLst>
                <a:path w="283845" h="6858000">
                  <a:moveTo>
                    <a:pt x="283464" y="0"/>
                  </a:moveTo>
                  <a:lnTo>
                    <a:pt x="0" y="0"/>
                  </a:lnTo>
                  <a:lnTo>
                    <a:pt x="0" y="6857999"/>
                  </a:lnTo>
                  <a:lnTo>
                    <a:pt x="283464" y="6857999"/>
                  </a:lnTo>
                  <a:lnTo>
                    <a:pt x="283464" y="0"/>
                  </a:lnTo>
                  <a:close/>
                </a:path>
              </a:pathLst>
            </a:custGeom>
            <a:solidFill>
              <a:srgbClr val="2A1A00"/>
            </a:solidFill>
          </p:spPr>
          <p:txBody>
            <a:bodyPr wrap="square" lIns="0" tIns="0" rIns="0" bIns="0" rtlCol="0"/>
            <a:lstStyle/>
            <a:p>
              <a:endParaRPr/>
            </a:p>
          </p:txBody>
        </p:sp>
        <p:sp>
          <p:nvSpPr>
            <p:cNvPr id="7" name="object 7"/>
            <p:cNvSpPr/>
            <p:nvPr/>
          </p:nvSpPr>
          <p:spPr>
            <a:xfrm>
              <a:off x="7552943" y="2575361"/>
              <a:ext cx="1715135" cy="1715135"/>
            </a:xfrm>
            <a:custGeom>
              <a:avLst/>
              <a:gdLst/>
              <a:ahLst/>
              <a:cxnLst/>
              <a:rect l="l" t="t" r="r" b="b"/>
              <a:pathLst>
                <a:path w="1715134" h="1715135">
                  <a:moveTo>
                    <a:pt x="857443" y="0"/>
                  </a:moveTo>
                  <a:lnTo>
                    <a:pt x="808786" y="1357"/>
                  </a:lnTo>
                  <a:lnTo>
                    <a:pt x="760842" y="5381"/>
                  </a:lnTo>
                  <a:lnTo>
                    <a:pt x="713682" y="12000"/>
                  </a:lnTo>
                  <a:lnTo>
                    <a:pt x="667379" y="21140"/>
                  </a:lnTo>
                  <a:lnTo>
                    <a:pt x="622006" y="32730"/>
                  </a:lnTo>
                  <a:lnTo>
                    <a:pt x="577633" y="46697"/>
                  </a:lnTo>
                  <a:lnTo>
                    <a:pt x="534335" y="62969"/>
                  </a:lnTo>
                  <a:lnTo>
                    <a:pt x="492184" y="81473"/>
                  </a:lnTo>
                  <a:lnTo>
                    <a:pt x="451251" y="102137"/>
                  </a:lnTo>
                  <a:lnTo>
                    <a:pt x="411609" y="124888"/>
                  </a:lnTo>
                  <a:lnTo>
                    <a:pt x="373330" y="149655"/>
                  </a:lnTo>
                  <a:lnTo>
                    <a:pt x="336488" y="176365"/>
                  </a:lnTo>
                  <a:lnTo>
                    <a:pt x="301154" y="204944"/>
                  </a:lnTo>
                  <a:lnTo>
                    <a:pt x="267400" y="235322"/>
                  </a:lnTo>
                  <a:lnTo>
                    <a:pt x="235300" y="267426"/>
                  </a:lnTo>
                  <a:lnTo>
                    <a:pt x="204925" y="301183"/>
                  </a:lnTo>
                  <a:lnTo>
                    <a:pt x="176348" y="336520"/>
                  </a:lnTo>
                  <a:lnTo>
                    <a:pt x="149641" y="373366"/>
                  </a:lnTo>
                  <a:lnTo>
                    <a:pt x="124876" y="411648"/>
                  </a:lnTo>
                  <a:lnTo>
                    <a:pt x="102127" y="451294"/>
                  </a:lnTo>
                  <a:lnTo>
                    <a:pt x="81465" y="492231"/>
                  </a:lnTo>
                  <a:lnTo>
                    <a:pt x="62963" y="534387"/>
                  </a:lnTo>
                  <a:lnTo>
                    <a:pt x="46692" y="577689"/>
                  </a:lnTo>
                  <a:lnTo>
                    <a:pt x="32727" y="622065"/>
                  </a:lnTo>
                  <a:lnTo>
                    <a:pt x="21138" y="667444"/>
                  </a:lnTo>
                  <a:lnTo>
                    <a:pt x="11998" y="713751"/>
                  </a:lnTo>
                  <a:lnTo>
                    <a:pt x="5381" y="760915"/>
                  </a:lnTo>
                  <a:lnTo>
                    <a:pt x="1357" y="808864"/>
                  </a:lnTo>
                  <a:lnTo>
                    <a:pt x="0" y="857525"/>
                  </a:lnTo>
                  <a:lnTo>
                    <a:pt x="1357" y="906186"/>
                  </a:lnTo>
                  <a:lnTo>
                    <a:pt x="5381" y="954135"/>
                  </a:lnTo>
                  <a:lnTo>
                    <a:pt x="11998" y="1001299"/>
                  </a:lnTo>
                  <a:lnTo>
                    <a:pt x="21138" y="1047606"/>
                  </a:lnTo>
                  <a:lnTo>
                    <a:pt x="32727" y="1092984"/>
                  </a:lnTo>
                  <a:lnTo>
                    <a:pt x="46692" y="1137360"/>
                  </a:lnTo>
                  <a:lnTo>
                    <a:pt x="62963" y="1180662"/>
                  </a:lnTo>
                  <a:lnTo>
                    <a:pt x="81465" y="1222817"/>
                  </a:lnTo>
                  <a:lnTo>
                    <a:pt x="102127" y="1263754"/>
                  </a:lnTo>
                  <a:lnTo>
                    <a:pt x="124876" y="1303399"/>
                  </a:lnTo>
                  <a:lnTo>
                    <a:pt x="149641" y="1341681"/>
                  </a:lnTo>
                  <a:lnTo>
                    <a:pt x="176348" y="1378527"/>
                  </a:lnTo>
                  <a:lnTo>
                    <a:pt x="204925" y="1413864"/>
                  </a:lnTo>
                  <a:lnTo>
                    <a:pt x="235300" y="1447620"/>
                  </a:lnTo>
                  <a:lnTo>
                    <a:pt x="267400" y="1479723"/>
                  </a:lnTo>
                  <a:lnTo>
                    <a:pt x="301154" y="1510101"/>
                  </a:lnTo>
                  <a:lnTo>
                    <a:pt x="336488" y="1538680"/>
                  </a:lnTo>
                  <a:lnTo>
                    <a:pt x="373330" y="1565390"/>
                  </a:lnTo>
                  <a:lnTo>
                    <a:pt x="411609" y="1590156"/>
                  </a:lnTo>
                  <a:lnTo>
                    <a:pt x="451251" y="1612907"/>
                  </a:lnTo>
                  <a:lnTo>
                    <a:pt x="492184" y="1633571"/>
                  </a:lnTo>
                  <a:lnTo>
                    <a:pt x="534335" y="1652075"/>
                  </a:lnTo>
                  <a:lnTo>
                    <a:pt x="577633" y="1668346"/>
                  </a:lnTo>
                  <a:lnTo>
                    <a:pt x="622006" y="1682313"/>
                  </a:lnTo>
                  <a:lnTo>
                    <a:pt x="667379" y="1693903"/>
                  </a:lnTo>
                  <a:lnTo>
                    <a:pt x="713682" y="1703043"/>
                  </a:lnTo>
                  <a:lnTo>
                    <a:pt x="760842" y="1709662"/>
                  </a:lnTo>
                  <a:lnTo>
                    <a:pt x="808786" y="1713686"/>
                  </a:lnTo>
                  <a:lnTo>
                    <a:pt x="857443" y="1715043"/>
                  </a:lnTo>
                  <a:lnTo>
                    <a:pt x="906099" y="1713686"/>
                  </a:lnTo>
                  <a:lnTo>
                    <a:pt x="954043" y="1709662"/>
                  </a:lnTo>
                  <a:lnTo>
                    <a:pt x="1001202" y="1703043"/>
                  </a:lnTo>
                  <a:lnTo>
                    <a:pt x="1047505" y="1693903"/>
                  </a:lnTo>
                  <a:lnTo>
                    <a:pt x="1092879" y="1682313"/>
                  </a:lnTo>
                  <a:lnTo>
                    <a:pt x="1137250" y="1668346"/>
                  </a:lnTo>
                  <a:lnTo>
                    <a:pt x="1180548" y="1652075"/>
                  </a:lnTo>
                  <a:lnTo>
                    <a:pt x="1222700" y="1633571"/>
                  </a:lnTo>
                  <a:lnTo>
                    <a:pt x="1263633" y="1612907"/>
                  </a:lnTo>
                  <a:lnTo>
                    <a:pt x="1303274" y="1590156"/>
                  </a:lnTo>
                  <a:lnTo>
                    <a:pt x="1341552" y="1565390"/>
                  </a:lnTo>
                  <a:lnTo>
                    <a:pt x="1378394" y="1538680"/>
                  </a:lnTo>
                  <a:lnTo>
                    <a:pt x="1413728" y="1510101"/>
                  </a:lnTo>
                  <a:lnTo>
                    <a:pt x="1447481" y="1479723"/>
                  </a:lnTo>
                  <a:lnTo>
                    <a:pt x="1479582" y="1447620"/>
                  </a:lnTo>
                  <a:lnTo>
                    <a:pt x="1509956" y="1413864"/>
                  </a:lnTo>
                  <a:lnTo>
                    <a:pt x="1538533" y="1378527"/>
                  </a:lnTo>
                  <a:lnTo>
                    <a:pt x="1565240" y="1341681"/>
                  </a:lnTo>
                  <a:lnTo>
                    <a:pt x="1590004" y="1303399"/>
                  </a:lnTo>
                  <a:lnTo>
                    <a:pt x="1612753" y="1263754"/>
                  </a:lnTo>
                  <a:lnTo>
                    <a:pt x="1633415" y="1222817"/>
                  </a:lnTo>
                  <a:lnTo>
                    <a:pt x="1651917" y="1180662"/>
                  </a:lnTo>
                  <a:lnTo>
                    <a:pt x="1668187" y="1137360"/>
                  </a:lnTo>
                  <a:lnTo>
                    <a:pt x="1682152" y="1092984"/>
                  </a:lnTo>
                  <a:lnTo>
                    <a:pt x="1693741" y="1047606"/>
                  </a:lnTo>
                  <a:lnTo>
                    <a:pt x="1702880" y="1001299"/>
                  </a:lnTo>
                  <a:lnTo>
                    <a:pt x="1709498" y="954135"/>
                  </a:lnTo>
                  <a:lnTo>
                    <a:pt x="1713522" y="906186"/>
                  </a:lnTo>
                  <a:lnTo>
                    <a:pt x="1714879" y="857525"/>
                  </a:lnTo>
                  <a:lnTo>
                    <a:pt x="1713522" y="808864"/>
                  </a:lnTo>
                  <a:lnTo>
                    <a:pt x="1709498" y="760915"/>
                  </a:lnTo>
                  <a:lnTo>
                    <a:pt x="1702880" y="713751"/>
                  </a:lnTo>
                  <a:lnTo>
                    <a:pt x="1693741" y="667444"/>
                  </a:lnTo>
                  <a:lnTo>
                    <a:pt x="1682152" y="622065"/>
                  </a:lnTo>
                  <a:lnTo>
                    <a:pt x="1668187" y="577689"/>
                  </a:lnTo>
                  <a:lnTo>
                    <a:pt x="1651917" y="534387"/>
                  </a:lnTo>
                  <a:lnTo>
                    <a:pt x="1633415" y="492231"/>
                  </a:lnTo>
                  <a:lnTo>
                    <a:pt x="1612753" y="451294"/>
                  </a:lnTo>
                  <a:lnTo>
                    <a:pt x="1590004" y="411648"/>
                  </a:lnTo>
                  <a:lnTo>
                    <a:pt x="1565240" y="373366"/>
                  </a:lnTo>
                  <a:lnTo>
                    <a:pt x="1538533" y="336520"/>
                  </a:lnTo>
                  <a:lnTo>
                    <a:pt x="1509956" y="301183"/>
                  </a:lnTo>
                  <a:lnTo>
                    <a:pt x="1479582" y="267426"/>
                  </a:lnTo>
                  <a:lnTo>
                    <a:pt x="1447481" y="235322"/>
                  </a:lnTo>
                  <a:lnTo>
                    <a:pt x="1413728" y="204944"/>
                  </a:lnTo>
                  <a:lnTo>
                    <a:pt x="1378394" y="176365"/>
                  </a:lnTo>
                  <a:lnTo>
                    <a:pt x="1341552" y="149655"/>
                  </a:lnTo>
                  <a:lnTo>
                    <a:pt x="1303274" y="124888"/>
                  </a:lnTo>
                  <a:lnTo>
                    <a:pt x="1263633" y="102137"/>
                  </a:lnTo>
                  <a:lnTo>
                    <a:pt x="1222700" y="81473"/>
                  </a:lnTo>
                  <a:lnTo>
                    <a:pt x="1180548" y="62969"/>
                  </a:lnTo>
                  <a:lnTo>
                    <a:pt x="1137250" y="46697"/>
                  </a:lnTo>
                  <a:lnTo>
                    <a:pt x="1092879" y="32730"/>
                  </a:lnTo>
                  <a:lnTo>
                    <a:pt x="1047505" y="21140"/>
                  </a:lnTo>
                  <a:lnTo>
                    <a:pt x="1001202" y="12000"/>
                  </a:lnTo>
                  <a:lnTo>
                    <a:pt x="954043" y="5381"/>
                  </a:lnTo>
                  <a:lnTo>
                    <a:pt x="906099" y="1357"/>
                  </a:lnTo>
                  <a:lnTo>
                    <a:pt x="857443" y="0"/>
                  </a:lnTo>
                  <a:close/>
                </a:path>
              </a:pathLst>
            </a:custGeom>
            <a:solidFill>
              <a:srgbClr val="010202"/>
            </a:solidFill>
          </p:spPr>
          <p:txBody>
            <a:bodyPr wrap="square" lIns="0" tIns="0" rIns="0" bIns="0" rtlCol="0"/>
            <a:lstStyle/>
            <a:p>
              <a:endParaRPr/>
            </a:p>
          </p:txBody>
        </p:sp>
        <p:sp>
          <p:nvSpPr>
            <p:cNvPr id="8" name="object 8"/>
            <p:cNvSpPr/>
            <p:nvPr/>
          </p:nvSpPr>
          <p:spPr>
            <a:xfrm>
              <a:off x="7841348" y="2895739"/>
              <a:ext cx="1140460" cy="1304290"/>
            </a:xfrm>
            <a:custGeom>
              <a:avLst/>
              <a:gdLst/>
              <a:ahLst/>
              <a:cxnLst/>
              <a:rect l="l" t="t" r="r" b="b"/>
              <a:pathLst>
                <a:path w="1140459" h="1304289">
                  <a:moveTo>
                    <a:pt x="284924" y="541324"/>
                  </a:moveTo>
                  <a:lnTo>
                    <a:pt x="282613" y="528002"/>
                  </a:lnTo>
                  <a:lnTo>
                    <a:pt x="276212" y="517080"/>
                  </a:lnTo>
                  <a:lnTo>
                    <a:pt x="266446" y="509701"/>
                  </a:lnTo>
                  <a:lnTo>
                    <a:pt x="254088" y="506996"/>
                  </a:lnTo>
                  <a:lnTo>
                    <a:pt x="241706" y="510108"/>
                  </a:lnTo>
                  <a:lnTo>
                    <a:pt x="231902" y="518236"/>
                  </a:lnTo>
                  <a:lnTo>
                    <a:pt x="225450" y="529564"/>
                  </a:lnTo>
                  <a:lnTo>
                    <a:pt x="223126" y="542315"/>
                  </a:lnTo>
                  <a:lnTo>
                    <a:pt x="222135" y="542315"/>
                  </a:lnTo>
                  <a:lnTo>
                    <a:pt x="222135" y="1141704"/>
                  </a:lnTo>
                  <a:lnTo>
                    <a:pt x="222694" y="1141704"/>
                  </a:lnTo>
                  <a:lnTo>
                    <a:pt x="225044" y="1154417"/>
                  </a:lnTo>
                  <a:lnTo>
                    <a:pt x="231546" y="1165656"/>
                  </a:lnTo>
                  <a:lnTo>
                    <a:pt x="241401" y="1173695"/>
                  </a:lnTo>
                  <a:lnTo>
                    <a:pt x="253809" y="1176756"/>
                  </a:lnTo>
                  <a:lnTo>
                    <a:pt x="266217" y="1174013"/>
                  </a:lnTo>
                  <a:lnTo>
                    <a:pt x="276072" y="1166533"/>
                  </a:lnTo>
                  <a:lnTo>
                    <a:pt x="282575" y="1155522"/>
                  </a:lnTo>
                  <a:lnTo>
                    <a:pt x="284924" y="1142149"/>
                  </a:lnTo>
                  <a:lnTo>
                    <a:pt x="284924" y="541324"/>
                  </a:lnTo>
                  <a:close/>
                </a:path>
                <a:path w="1140459" h="1304289">
                  <a:moveTo>
                    <a:pt x="450456" y="466598"/>
                  </a:moveTo>
                  <a:lnTo>
                    <a:pt x="421690" y="434454"/>
                  </a:lnTo>
                  <a:lnTo>
                    <a:pt x="407644" y="431774"/>
                  </a:lnTo>
                  <a:lnTo>
                    <a:pt x="393598" y="434454"/>
                  </a:lnTo>
                  <a:lnTo>
                    <a:pt x="379704" y="441833"/>
                  </a:lnTo>
                  <a:lnTo>
                    <a:pt x="369074" y="452882"/>
                  </a:lnTo>
                  <a:lnTo>
                    <a:pt x="364832" y="466598"/>
                  </a:lnTo>
                  <a:lnTo>
                    <a:pt x="364832" y="1215923"/>
                  </a:lnTo>
                  <a:lnTo>
                    <a:pt x="363969" y="1215923"/>
                  </a:lnTo>
                  <a:lnTo>
                    <a:pt x="368274" y="1231074"/>
                  </a:lnTo>
                  <a:lnTo>
                    <a:pt x="379056" y="1242136"/>
                  </a:lnTo>
                  <a:lnTo>
                    <a:pt x="393103" y="1248930"/>
                  </a:lnTo>
                  <a:lnTo>
                    <a:pt x="407212" y="1251229"/>
                  </a:lnTo>
                  <a:lnTo>
                    <a:pt x="421322" y="1248625"/>
                  </a:lnTo>
                  <a:lnTo>
                    <a:pt x="435368" y="1241412"/>
                  </a:lnTo>
                  <a:lnTo>
                    <a:pt x="446151" y="1230515"/>
                  </a:lnTo>
                  <a:lnTo>
                    <a:pt x="449618" y="1219504"/>
                  </a:lnTo>
                  <a:lnTo>
                    <a:pt x="450456" y="1216875"/>
                  </a:lnTo>
                  <a:lnTo>
                    <a:pt x="450456" y="466598"/>
                  </a:lnTo>
                  <a:close/>
                </a:path>
                <a:path w="1140459" h="1304289">
                  <a:moveTo>
                    <a:pt x="604570" y="436714"/>
                  </a:moveTo>
                  <a:lnTo>
                    <a:pt x="600773" y="422998"/>
                  </a:lnTo>
                  <a:lnTo>
                    <a:pt x="591134" y="411937"/>
                  </a:lnTo>
                  <a:lnTo>
                    <a:pt x="578205" y="404571"/>
                  </a:lnTo>
                  <a:lnTo>
                    <a:pt x="564616" y="401878"/>
                  </a:lnTo>
                  <a:lnTo>
                    <a:pt x="551027" y="404558"/>
                  </a:lnTo>
                  <a:lnTo>
                    <a:pt x="538099" y="411937"/>
                  </a:lnTo>
                  <a:lnTo>
                    <a:pt x="528447" y="422973"/>
                  </a:lnTo>
                  <a:lnTo>
                    <a:pt x="524662" y="436714"/>
                  </a:lnTo>
                  <a:lnTo>
                    <a:pt x="524662" y="1269199"/>
                  </a:lnTo>
                  <a:lnTo>
                    <a:pt x="528447" y="1282915"/>
                  </a:lnTo>
                  <a:lnTo>
                    <a:pt x="538099" y="1293964"/>
                  </a:lnTo>
                  <a:lnTo>
                    <a:pt x="551027" y="1301330"/>
                  </a:lnTo>
                  <a:lnTo>
                    <a:pt x="564616" y="1304010"/>
                  </a:lnTo>
                  <a:lnTo>
                    <a:pt x="578205" y="1301330"/>
                  </a:lnTo>
                  <a:lnTo>
                    <a:pt x="591134" y="1293952"/>
                  </a:lnTo>
                  <a:lnTo>
                    <a:pt x="600773" y="1282903"/>
                  </a:lnTo>
                  <a:lnTo>
                    <a:pt x="604570" y="1269187"/>
                  </a:lnTo>
                  <a:lnTo>
                    <a:pt x="604570" y="436714"/>
                  </a:lnTo>
                  <a:close/>
                </a:path>
                <a:path w="1140459" h="1304289">
                  <a:moveTo>
                    <a:pt x="733755" y="268338"/>
                  </a:moveTo>
                  <a:lnTo>
                    <a:pt x="731735" y="256730"/>
                  </a:lnTo>
                  <a:lnTo>
                    <a:pt x="725906" y="247700"/>
                  </a:lnTo>
                  <a:lnTo>
                    <a:pt x="725284" y="247319"/>
                  </a:lnTo>
                  <a:lnTo>
                    <a:pt x="724928" y="247091"/>
                  </a:lnTo>
                  <a:lnTo>
                    <a:pt x="716610" y="241846"/>
                  </a:lnTo>
                  <a:lnTo>
                    <a:pt x="708355" y="240461"/>
                  </a:lnTo>
                  <a:lnTo>
                    <a:pt x="708355" y="247319"/>
                  </a:lnTo>
                  <a:lnTo>
                    <a:pt x="706615" y="247091"/>
                  </a:lnTo>
                  <a:lnTo>
                    <a:pt x="706983" y="247091"/>
                  </a:lnTo>
                  <a:lnTo>
                    <a:pt x="708355" y="247319"/>
                  </a:lnTo>
                  <a:lnTo>
                    <a:pt x="708355" y="240461"/>
                  </a:lnTo>
                  <a:lnTo>
                    <a:pt x="704215" y="239763"/>
                  </a:lnTo>
                  <a:lnTo>
                    <a:pt x="438251" y="239763"/>
                  </a:lnTo>
                  <a:lnTo>
                    <a:pt x="435851" y="240169"/>
                  </a:lnTo>
                  <a:lnTo>
                    <a:pt x="435851" y="247091"/>
                  </a:lnTo>
                  <a:lnTo>
                    <a:pt x="434111" y="247319"/>
                  </a:lnTo>
                  <a:lnTo>
                    <a:pt x="435483" y="247091"/>
                  </a:lnTo>
                  <a:lnTo>
                    <a:pt x="435851" y="247091"/>
                  </a:lnTo>
                  <a:lnTo>
                    <a:pt x="435851" y="240169"/>
                  </a:lnTo>
                  <a:lnTo>
                    <a:pt x="425704" y="241846"/>
                  </a:lnTo>
                  <a:lnTo>
                    <a:pt x="416102" y="247700"/>
                  </a:lnTo>
                  <a:lnTo>
                    <a:pt x="409968" y="256730"/>
                  </a:lnTo>
                  <a:lnTo>
                    <a:pt x="407809" y="268338"/>
                  </a:lnTo>
                  <a:lnTo>
                    <a:pt x="410286" y="279933"/>
                  </a:lnTo>
                  <a:lnTo>
                    <a:pt x="417017" y="288950"/>
                  </a:lnTo>
                  <a:lnTo>
                    <a:pt x="427024" y="294817"/>
                  </a:lnTo>
                  <a:lnTo>
                    <a:pt x="439039" y="296875"/>
                  </a:lnTo>
                  <a:lnTo>
                    <a:pt x="701357" y="296875"/>
                  </a:lnTo>
                  <a:lnTo>
                    <a:pt x="716254" y="294817"/>
                  </a:lnTo>
                  <a:lnTo>
                    <a:pt x="726236" y="288950"/>
                  </a:lnTo>
                  <a:lnTo>
                    <a:pt x="731939" y="279933"/>
                  </a:lnTo>
                  <a:lnTo>
                    <a:pt x="733755" y="268338"/>
                  </a:lnTo>
                  <a:close/>
                </a:path>
                <a:path w="1140459" h="1304289">
                  <a:moveTo>
                    <a:pt x="734402" y="169341"/>
                  </a:moveTo>
                  <a:lnTo>
                    <a:pt x="716711" y="133705"/>
                  </a:lnTo>
                  <a:lnTo>
                    <a:pt x="704215" y="131292"/>
                  </a:lnTo>
                  <a:lnTo>
                    <a:pt x="438251" y="131292"/>
                  </a:lnTo>
                  <a:lnTo>
                    <a:pt x="425437" y="133705"/>
                  </a:lnTo>
                  <a:lnTo>
                    <a:pt x="425589" y="133705"/>
                  </a:lnTo>
                  <a:lnTo>
                    <a:pt x="415912" y="140144"/>
                  </a:lnTo>
                  <a:lnTo>
                    <a:pt x="409638" y="149783"/>
                  </a:lnTo>
                  <a:lnTo>
                    <a:pt x="407416" y="161658"/>
                  </a:lnTo>
                  <a:lnTo>
                    <a:pt x="407492" y="169341"/>
                  </a:lnTo>
                  <a:lnTo>
                    <a:pt x="409714" y="176682"/>
                  </a:lnTo>
                  <a:lnTo>
                    <a:pt x="409803" y="177012"/>
                  </a:lnTo>
                  <a:lnTo>
                    <a:pt x="414058" y="182168"/>
                  </a:lnTo>
                  <a:lnTo>
                    <a:pt x="417931" y="187413"/>
                  </a:lnTo>
                  <a:lnTo>
                    <a:pt x="423494" y="191147"/>
                  </a:lnTo>
                  <a:lnTo>
                    <a:pt x="430390" y="193357"/>
                  </a:lnTo>
                  <a:lnTo>
                    <a:pt x="438251" y="194094"/>
                  </a:lnTo>
                  <a:lnTo>
                    <a:pt x="701611" y="194094"/>
                  </a:lnTo>
                  <a:lnTo>
                    <a:pt x="701611" y="193065"/>
                  </a:lnTo>
                  <a:lnTo>
                    <a:pt x="709866" y="192443"/>
                  </a:lnTo>
                  <a:lnTo>
                    <a:pt x="717181" y="190461"/>
                  </a:lnTo>
                  <a:lnTo>
                    <a:pt x="723087" y="186982"/>
                  </a:lnTo>
                  <a:lnTo>
                    <a:pt x="727113" y="181838"/>
                  </a:lnTo>
                  <a:lnTo>
                    <a:pt x="731354" y="176682"/>
                  </a:lnTo>
                  <a:lnTo>
                    <a:pt x="734402" y="169341"/>
                  </a:lnTo>
                  <a:close/>
                </a:path>
                <a:path w="1140459" h="1304289">
                  <a:moveTo>
                    <a:pt x="764400" y="466598"/>
                  </a:moveTo>
                  <a:lnTo>
                    <a:pt x="763689" y="463918"/>
                  </a:lnTo>
                  <a:lnTo>
                    <a:pt x="760857" y="452996"/>
                  </a:lnTo>
                  <a:lnTo>
                    <a:pt x="751763" y="442201"/>
                  </a:lnTo>
                  <a:lnTo>
                    <a:pt x="739406" y="435089"/>
                  </a:lnTo>
                  <a:lnTo>
                    <a:pt x="726059" y="432523"/>
                  </a:lnTo>
                  <a:lnTo>
                    <a:pt x="712787" y="434873"/>
                  </a:lnTo>
                  <a:lnTo>
                    <a:pt x="700582" y="441744"/>
                  </a:lnTo>
                  <a:lnTo>
                    <a:pt x="691616" y="452996"/>
                  </a:lnTo>
                  <a:lnTo>
                    <a:pt x="688174" y="468096"/>
                  </a:lnTo>
                  <a:lnTo>
                    <a:pt x="690194" y="468096"/>
                  </a:lnTo>
                  <a:lnTo>
                    <a:pt x="690194" y="1215923"/>
                  </a:lnTo>
                  <a:lnTo>
                    <a:pt x="688962" y="1215923"/>
                  </a:lnTo>
                  <a:lnTo>
                    <a:pt x="692277" y="1230515"/>
                  </a:lnTo>
                  <a:lnTo>
                    <a:pt x="692404" y="1231074"/>
                  </a:lnTo>
                  <a:lnTo>
                    <a:pt x="701281" y="1242136"/>
                  </a:lnTo>
                  <a:lnTo>
                    <a:pt x="713435" y="1248930"/>
                  </a:lnTo>
                  <a:lnTo>
                    <a:pt x="726681" y="1251229"/>
                  </a:lnTo>
                  <a:lnTo>
                    <a:pt x="739927" y="1248625"/>
                  </a:lnTo>
                  <a:lnTo>
                    <a:pt x="752068" y="1241412"/>
                  </a:lnTo>
                  <a:lnTo>
                    <a:pt x="760945" y="1230515"/>
                  </a:lnTo>
                  <a:lnTo>
                    <a:pt x="763714" y="1219568"/>
                  </a:lnTo>
                  <a:lnTo>
                    <a:pt x="764400" y="1216875"/>
                  </a:lnTo>
                  <a:lnTo>
                    <a:pt x="764400" y="466598"/>
                  </a:lnTo>
                  <a:close/>
                </a:path>
                <a:path w="1140459" h="1304289">
                  <a:moveTo>
                    <a:pt x="901382" y="541324"/>
                  </a:moveTo>
                  <a:lnTo>
                    <a:pt x="899401" y="527926"/>
                  </a:lnTo>
                  <a:lnTo>
                    <a:pt x="893711" y="516839"/>
                  </a:lnTo>
                  <a:lnTo>
                    <a:pt x="884656" y="509282"/>
                  </a:lnTo>
                  <a:lnTo>
                    <a:pt x="872617" y="506501"/>
                  </a:lnTo>
                  <a:lnTo>
                    <a:pt x="862279" y="508723"/>
                  </a:lnTo>
                  <a:lnTo>
                    <a:pt x="854633" y="514845"/>
                  </a:lnTo>
                  <a:lnTo>
                    <a:pt x="848893" y="523976"/>
                  </a:lnTo>
                  <a:lnTo>
                    <a:pt x="844308" y="535254"/>
                  </a:lnTo>
                  <a:lnTo>
                    <a:pt x="844308" y="1148194"/>
                  </a:lnTo>
                  <a:lnTo>
                    <a:pt x="848893" y="1159510"/>
                  </a:lnTo>
                  <a:lnTo>
                    <a:pt x="854633" y="1168641"/>
                  </a:lnTo>
                  <a:lnTo>
                    <a:pt x="862279" y="1174750"/>
                  </a:lnTo>
                  <a:lnTo>
                    <a:pt x="872617" y="1176985"/>
                  </a:lnTo>
                  <a:lnTo>
                    <a:pt x="884656" y="1174191"/>
                  </a:lnTo>
                  <a:lnTo>
                    <a:pt x="893711" y="1166647"/>
                  </a:lnTo>
                  <a:lnTo>
                    <a:pt x="899401" y="1155560"/>
                  </a:lnTo>
                  <a:lnTo>
                    <a:pt x="901382" y="1142149"/>
                  </a:lnTo>
                  <a:lnTo>
                    <a:pt x="901382" y="541324"/>
                  </a:lnTo>
                  <a:close/>
                </a:path>
                <a:path w="1140459" h="1304289">
                  <a:moveTo>
                    <a:pt x="1140117" y="230886"/>
                  </a:moveTo>
                  <a:lnTo>
                    <a:pt x="1136307" y="187858"/>
                  </a:lnTo>
                  <a:lnTo>
                    <a:pt x="1125220" y="146050"/>
                  </a:lnTo>
                  <a:lnTo>
                    <a:pt x="1107351" y="106946"/>
                  </a:lnTo>
                  <a:lnTo>
                    <a:pt x="1083208" y="71996"/>
                  </a:lnTo>
                  <a:lnTo>
                    <a:pt x="1051839" y="41402"/>
                  </a:lnTo>
                  <a:lnTo>
                    <a:pt x="1015987" y="18808"/>
                  </a:lnTo>
                  <a:lnTo>
                    <a:pt x="976579" y="4800"/>
                  </a:lnTo>
                  <a:lnTo>
                    <a:pt x="934516" y="0"/>
                  </a:lnTo>
                  <a:lnTo>
                    <a:pt x="205587" y="0"/>
                  </a:lnTo>
                  <a:lnTo>
                    <a:pt x="163525" y="4800"/>
                  </a:lnTo>
                  <a:lnTo>
                    <a:pt x="124117" y="18808"/>
                  </a:lnTo>
                  <a:lnTo>
                    <a:pt x="88265" y="41402"/>
                  </a:lnTo>
                  <a:lnTo>
                    <a:pt x="56908" y="71996"/>
                  </a:lnTo>
                  <a:lnTo>
                    <a:pt x="32753" y="107111"/>
                  </a:lnTo>
                  <a:lnTo>
                    <a:pt x="14884" y="146608"/>
                  </a:lnTo>
                  <a:lnTo>
                    <a:pt x="3797" y="188810"/>
                  </a:lnTo>
                  <a:lnTo>
                    <a:pt x="0" y="232029"/>
                  </a:lnTo>
                  <a:lnTo>
                    <a:pt x="4038" y="274701"/>
                  </a:lnTo>
                  <a:lnTo>
                    <a:pt x="16052" y="316166"/>
                  </a:lnTo>
                  <a:lnTo>
                    <a:pt x="35864" y="354444"/>
                  </a:lnTo>
                  <a:lnTo>
                    <a:pt x="63309" y="387616"/>
                  </a:lnTo>
                  <a:lnTo>
                    <a:pt x="98221" y="413715"/>
                  </a:lnTo>
                  <a:lnTo>
                    <a:pt x="140411" y="430796"/>
                  </a:lnTo>
                  <a:lnTo>
                    <a:pt x="189725" y="436930"/>
                  </a:lnTo>
                  <a:lnTo>
                    <a:pt x="228358" y="433057"/>
                  </a:lnTo>
                  <a:lnTo>
                    <a:pt x="295236" y="403237"/>
                  </a:lnTo>
                  <a:lnTo>
                    <a:pt x="342036" y="347941"/>
                  </a:lnTo>
                  <a:lnTo>
                    <a:pt x="360641" y="277710"/>
                  </a:lnTo>
                  <a:lnTo>
                    <a:pt x="358635" y="239344"/>
                  </a:lnTo>
                  <a:lnTo>
                    <a:pt x="335140" y="176110"/>
                  </a:lnTo>
                  <a:lnTo>
                    <a:pt x="289242" y="132321"/>
                  </a:lnTo>
                  <a:lnTo>
                    <a:pt x="234162" y="116230"/>
                  </a:lnTo>
                  <a:lnTo>
                    <a:pt x="176745" y="126720"/>
                  </a:lnTo>
                  <a:lnTo>
                    <a:pt x="133502" y="157124"/>
                  </a:lnTo>
                  <a:lnTo>
                    <a:pt x="111442" y="190652"/>
                  </a:lnTo>
                  <a:lnTo>
                    <a:pt x="104533" y="245275"/>
                  </a:lnTo>
                  <a:lnTo>
                    <a:pt x="131635" y="298424"/>
                  </a:lnTo>
                  <a:lnTo>
                    <a:pt x="185140" y="323786"/>
                  </a:lnTo>
                  <a:lnTo>
                    <a:pt x="228053" y="311213"/>
                  </a:lnTo>
                  <a:lnTo>
                    <a:pt x="251891" y="280911"/>
                  </a:lnTo>
                  <a:lnTo>
                    <a:pt x="245237" y="240118"/>
                  </a:lnTo>
                  <a:lnTo>
                    <a:pt x="203695" y="224091"/>
                  </a:lnTo>
                  <a:lnTo>
                    <a:pt x="181648" y="258229"/>
                  </a:lnTo>
                  <a:lnTo>
                    <a:pt x="177012" y="252717"/>
                  </a:lnTo>
                  <a:lnTo>
                    <a:pt x="173748" y="208343"/>
                  </a:lnTo>
                  <a:lnTo>
                    <a:pt x="216446" y="182333"/>
                  </a:lnTo>
                  <a:lnTo>
                    <a:pt x="257695" y="189217"/>
                  </a:lnTo>
                  <a:lnTo>
                    <a:pt x="290118" y="229908"/>
                  </a:lnTo>
                  <a:lnTo>
                    <a:pt x="296252" y="273189"/>
                  </a:lnTo>
                  <a:lnTo>
                    <a:pt x="285102" y="316750"/>
                  </a:lnTo>
                  <a:lnTo>
                    <a:pt x="256476" y="350431"/>
                  </a:lnTo>
                  <a:lnTo>
                    <a:pt x="214388" y="368401"/>
                  </a:lnTo>
                  <a:lnTo>
                    <a:pt x="189725" y="370725"/>
                  </a:lnTo>
                  <a:lnTo>
                    <a:pt x="149733" y="363486"/>
                  </a:lnTo>
                  <a:lnTo>
                    <a:pt x="115303" y="343230"/>
                  </a:lnTo>
                  <a:lnTo>
                    <a:pt x="88341" y="312204"/>
                  </a:lnTo>
                  <a:lnTo>
                    <a:pt x="70764" y="272605"/>
                  </a:lnTo>
                  <a:lnTo>
                    <a:pt x="64490" y="226682"/>
                  </a:lnTo>
                  <a:lnTo>
                    <a:pt x="72618" y="170230"/>
                  </a:lnTo>
                  <a:lnTo>
                    <a:pt x="94526" y="123317"/>
                  </a:lnTo>
                  <a:lnTo>
                    <a:pt x="126479" y="87680"/>
                  </a:lnTo>
                  <a:lnTo>
                    <a:pt x="164744" y="65024"/>
                  </a:lnTo>
                  <a:lnTo>
                    <a:pt x="205587" y="57086"/>
                  </a:lnTo>
                  <a:lnTo>
                    <a:pt x="934516" y="57086"/>
                  </a:lnTo>
                  <a:lnTo>
                    <a:pt x="975360" y="65024"/>
                  </a:lnTo>
                  <a:lnTo>
                    <a:pt x="1013625" y="87680"/>
                  </a:lnTo>
                  <a:lnTo>
                    <a:pt x="1045578" y="123317"/>
                  </a:lnTo>
                  <a:lnTo>
                    <a:pt x="1067485" y="170230"/>
                  </a:lnTo>
                  <a:lnTo>
                    <a:pt x="1075613" y="226682"/>
                  </a:lnTo>
                  <a:lnTo>
                    <a:pt x="1069441" y="272567"/>
                  </a:lnTo>
                  <a:lnTo>
                    <a:pt x="1052093" y="311785"/>
                  </a:lnTo>
                  <a:lnTo>
                    <a:pt x="1025309" y="342315"/>
                  </a:lnTo>
                  <a:lnTo>
                    <a:pt x="990815" y="362115"/>
                  </a:lnTo>
                  <a:lnTo>
                    <a:pt x="950379" y="369176"/>
                  </a:lnTo>
                  <a:lnTo>
                    <a:pt x="902919" y="360184"/>
                  </a:lnTo>
                  <a:lnTo>
                    <a:pt x="867219" y="334365"/>
                  </a:lnTo>
                  <a:lnTo>
                    <a:pt x="847191" y="295262"/>
                  </a:lnTo>
                  <a:lnTo>
                    <a:pt x="845197" y="248666"/>
                  </a:lnTo>
                  <a:lnTo>
                    <a:pt x="868921" y="199275"/>
                  </a:lnTo>
                  <a:lnTo>
                    <a:pt x="909383" y="181178"/>
                  </a:lnTo>
                  <a:lnTo>
                    <a:pt x="956183" y="197002"/>
                  </a:lnTo>
                  <a:lnTo>
                    <a:pt x="969911" y="238010"/>
                  </a:lnTo>
                  <a:lnTo>
                    <a:pt x="958926" y="253898"/>
                  </a:lnTo>
                  <a:lnTo>
                    <a:pt x="958519" y="249478"/>
                  </a:lnTo>
                  <a:lnTo>
                    <a:pt x="928039" y="222504"/>
                  </a:lnTo>
                  <a:lnTo>
                    <a:pt x="888936" y="252425"/>
                  </a:lnTo>
                  <a:lnTo>
                    <a:pt x="896670" y="297573"/>
                  </a:lnTo>
                  <a:lnTo>
                    <a:pt x="932205" y="320395"/>
                  </a:lnTo>
                  <a:lnTo>
                    <a:pt x="983805" y="316712"/>
                  </a:lnTo>
                  <a:lnTo>
                    <a:pt x="1026541" y="273151"/>
                  </a:lnTo>
                  <a:lnTo>
                    <a:pt x="1036116" y="221818"/>
                  </a:lnTo>
                  <a:lnTo>
                    <a:pt x="1006398" y="156972"/>
                  </a:lnTo>
                  <a:lnTo>
                    <a:pt x="962875" y="126415"/>
                  </a:lnTo>
                  <a:lnTo>
                    <a:pt x="905865" y="116078"/>
                  </a:lnTo>
                  <a:lnTo>
                    <a:pt x="877620" y="120853"/>
                  </a:lnTo>
                  <a:lnTo>
                    <a:pt x="825411" y="151155"/>
                  </a:lnTo>
                  <a:lnTo>
                    <a:pt x="790117" y="205524"/>
                  </a:lnTo>
                  <a:lnTo>
                    <a:pt x="779462" y="277355"/>
                  </a:lnTo>
                  <a:lnTo>
                    <a:pt x="785063" y="313753"/>
                  </a:lnTo>
                  <a:lnTo>
                    <a:pt x="818248" y="377520"/>
                  </a:lnTo>
                  <a:lnTo>
                    <a:pt x="876287" y="420839"/>
                  </a:lnTo>
                  <a:lnTo>
                    <a:pt x="950379" y="435825"/>
                  </a:lnTo>
                  <a:lnTo>
                    <a:pt x="999693" y="429691"/>
                  </a:lnTo>
                  <a:lnTo>
                    <a:pt x="1041882" y="412584"/>
                  </a:lnTo>
                  <a:lnTo>
                    <a:pt x="1076794" y="386461"/>
                  </a:lnTo>
                  <a:lnTo>
                    <a:pt x="1104239" y="353288"/>
                  </a:lnTo>
                  <a:lnTo>
                    <a:pt x="1124051" y="314985"/>
                  </a:lnTo>
                  <a:lnTo>
                    <a:pt x="1136065" y="273545"/>
                  </a:lnTo>
                  <a:lnTo>
                    <a:pt x="1140117" y="230886"/>
                  </a:lnTo>
                  <a:close/>
                </a:path>
              </a:pathLst>
            </a:custGeom>
            <a:solidFill>
              <a:srgbClr val="FFFFFF"/>
            </a:solidFill>
          </p:spPr>
          <p:txBody>
            <a:bodyPr wrap="square" lIns="0" tIns="0" rIns="0" bIns="0" rtlCol="0"/>
            <a:lstStyle/>
            <a:p>
              <a:endParaRPr/>
            </a:p>
          </p:txBody>
        </p:sp>
      </p:grpSp>
      <p:sp>
        <p:nvSpPr>
          <p:cNvPr id="9" name="object 9"/>
          <p:cNvSpPr/>
          <p:nvPr/>
        </p:nvSpPr>
        <p:spPr>
          <a:xfrm>
            <a:off x="9421559" y="2688538"/>
            <a:ext cx="1501140" cy="439420"/>
          </a:xfrm>
          <a:custGeom>
            <a:avLst/>
            <a:gdLst/>
            <a:ahLst/>
            <a:cxnLst/>
            <a:rect l="l" t="t" r="r" b="b"/>
            <a:pathLst>
              <a:path w="1501140" h="439419">
                <a:moveTo>
                  <a:pt x="299834" y="314642"/>
                </a:moveTo>
                <a:lnTo>
                  <a:pt x="294271" y="276479"/>
                </a:lnTo>
                <a:lnTo>
                  <a:pt x="253339" y="223024"/>
                </a:lnTo>
                <a:lnTo>
                  <a:pt x="144894" y="174802"/>
                </a:lnTo>
                <a:lnTo>
                  <a:pt x="125374" y="164934"/>
                </a:lnTo>
                <a:lnTo>
                  <a:pt x="112433" y="153111"/>
                </a:lnTo>
                <a:lnTo>
                  <a:pt x="107746" y="137312"/>
                </a:lnTo>
                <a:lnTo>
                  <a:pt x="111404" y="122021"/>
                </a:lnTo>
                <a:lnTo>
                  <a:pt x="121754" y="110591"/>
                </a:lnTo>
                <a:lnTo>
                  <a:pt x="137871" y="103441"/>
                </a:lnTo>
                <a:lnTo>
                  <a:pt x="158838" y="100977"/>
                </a:lnTo>
                <a:lnTo>
                  <a:pt x="181711" y="103124"/>
                </a:lnTo>
                <a:lnTo>
                  <a:pt x="202793" y="109359"/>
                </a:lnTo>
                <a:lnTo>
                  <a:pt x="222821" y="119418"/>
                </a:lnTo>
                <a:lnTo>
                  <a:pt x="242570" y="132994"/>
                </a:lnTo>
                <a:lnTo>
                  <a:pt x="288137" y="75730"/>
                </a:lnTo>
                <a:lnTo>
                  <a:pt x="259892" y="52908"/>
                </a:lnTo>
                <a:lnTo>
                  <a:pt x="227876" y="36322"/>
                </a:lnTo>
                <a:lnTo>
                  <a:pt x="193675" y="26200"/>
                </a:lnTo>
                <a:lnTo>
                  <a:pt x="158838" y="22783"/>
                </a:lnTo>
                <a:lnTo>
                  <a:pt x="112064" y="28816"/>
                </a:lnTo>
                <a:lnTo>
                  <a:pt x="72656" y="45669"/>
                </a:lnTo>
                <a:lnTo>
                  <a:pt x="42341" y="71450"/>
                </a:lnTo>
                <a:lnTo>
                  <a:pt x="22885" y="104267"/>
                </a:lnTo>
                <a:lnTo>
                  <a:pt x="16014" y="142227"/>
                </a:lnTo>
                <a:lnTo>
                  <a:pt x="22821" y="181698"/>
                </a:lnTo>
                <a:lnTo>
                  <a:pt x="40944" y="212725"/>
                </a:lnTo>
                <a:lnTo>
                  <a:pt x="66916" y="235915"/>
                </a:lnTo>
                <a:lnTo>
                  <a:pt x="97282" y="251828"/>
                </a:lnTo>
                <a:lnTo>
                  <a:pt x="172847" y="284187"/>
                </a:lnTo>
                <a:lnTo>
                  <a:pt x="191096" y="294081"/>
                </a:lnTo>
                <a:lnTo>
                  <a:pt x="202755" y="305955"/>
                </a:lnTo>
                <a:lnTo>
                  <a:pt x="206870" y="322033"/>
                </a:lnTo>
                <a:lnTo>
                  <a:pt x="203390" y="338226"/>
                </a:lnTo>
                <a:lnTo>
                  <a:pt x="192938" y="350431"/>
                </a:lnTo>
                <a:lnTo>
                  <a:pt x="175437" y="358127"/>
                </a:lnTo>
                <a:lnTo>
                  <a:pt x="150837" y="360819"/>
                </a:lnTo>
                <a:lnTo>
                  <a:pt x="125412" y="357733"/>
                </a:lnTo>
                <a:lnTo>
                  <a:pt x="99745" y="349110"/>
                </a:lnTo>
                <a:lnTo>
                  <a:pt x="74993" y="335876"/>
                </a:lnTo>
                <a:lnTo>
                  <a:pt x="52336" y="318947"/>
                </a:lnTo>
                <a:lnTo>
                  <a:pt x="0" y="381139"/>
                </a:lnTo>
                <a:lnTo>
                  <a:pt x="33324" y="406285"/>
                </a:lnTo>
                <a:lnTo>
                  <a:pt x="70345" y="424395"/>
                </a:lnTo>
                <a:lnTo>
                  <a:pt x="109435" y="435343"/>
                </a:lnTo>
                <a:lnTo>
                  <a:pt x="148996" y="439013"/>
                </a:lnTo>
                <a:lnTo>
                  <a:pt x="201333" y="432460"/>
                </a:lnTo>
                <a:lnTo>
                  <a:pt x="243319" y="414388"/>
                </a:lnTo>
                <a:lnTo>
                  <a:pt x="274231" y="387146"/>
                </a:lnTo>
                <a:lnTo>
                  <a:pt x="293306" y="353110"/>
                </a:lnTo>
                <a:lnTo>
                  <a:pt x="299834" y="314642"/>
                </a:lnTo>
                <a:close/>
              </a:path>
              <a:path w="1501140" h="439419">
                <a:moveTo>
                  <a:pt x="624255" y="278930"/>
                </a:moveTo>
                <a:lnTo>
                  <a:pt x="616216" y="223266"/>
                </a:lnTo>
                <a:lnTo>
                  <a:pt x="600824" y="192100"/>
                </a:lnTo>
                <a:lnTo>
                  <a:pt x="594194" y="178676"/>
                </a:lnTo>
                <a:lnTo>
                  <a:pt x="561352" y="145923"/>
                </a:lnTo>
                <a:lnTo>
                  <a:pt x="531914" y="131241"/>
                </a:lnTo>
                <a:lnTo>
                  <a:pt x="531914" y="278930"/>
                </a:lnTo>
                <a:lnTo>
                  <a:pt x="528345" y="314833"/>
                </a:lnTo>
                <a:lnTo>
                  <a:pt x="517740" y="342188"/>
                </a:lnTo>
                <a:lnTo>
                  <a:pt x="500214" y="359625"/>
                </a:lnTo>
                <a:lnTo>
                  <a:pt x="475881" y="365734"/>
                </a:lnTo>
                <a:lnTo>
                  <a:pt x="451281" y="359625"/>
                </a:lnTo>
                <a:lnTo>
                  <a:pt x="433781" y="342188"/>
                </a:lnTo>
                <a:lnTo>
                  <a:pt x="423329" y="314833"/>
                </a:lnTo>
                <a:lnTo>
                  <a:pt x="419849" y="278930"/>
                </a:lnTo>
                <a:lnTo>
                  <a:pt x="423329" y="243014"/>
                </a:lnTo>
                <a:lnTo>
                  <a:pt x="433781" y="215658"/>
                </a:lnTo>
                <a:lnTo>
                  <a:pt x="451281" y="198221"/>
                </a:lnTo>
                <a:lnTo>
                  <a:pt x="475881" y="192100"/>
                </a:lnTo>
                <a:lnTo>
                  <a:pt x="500214" y="198221"/>
                </a:lnTo>
                <a:lnTo>
                  <a:pt x="517740" y="215658"/>
                </a:lnTo>
                <a:lnTo>
                  <a:pt x="528345" y="243014"/>
                </a:lnTo>
                <a:lnTo>
                  <a:pt x="531914" y="278930"/>
                </a:lnTo>
                <a:lnTo>
                  <a:pt x="531914" y="131241"/>
                </a:lnTo>
                <a:lnTo>
                  <a:pt x="520865" y="125730"/>
                </a:lnTo>
                <a:lnTo>
                  <a:pt x="475881" y="118833"/>
                </a:lnTo>
                <a:lnTo>
                  <a:pt x="430593" y="125730"/>
                </a:lnTo>
                <a:lnTo>
                  <a:pt x="389928" y="145923"/>
                </a:lnTo>
                <a:lnTo>
                  <a:pt x="356997" y="178676"/>
                </a:lnTo>
                <a:lnTo>
                  <a:pt x="334937" y="223266"/>
                </a:lnTo>
                <a:lnTo>
                  <a:pt x="326885" y="278930"/>
                </a:lnTo>
                <a:lnTo>
                  <a:pt x="334937" y="334594"/>
                </a:lnTo>
                <a:lnTo>
                  <a:pt x="356997" y="379171"/>
                </a:lnTo>
                <a:lnTo>
                  <a:pt x="389928" y="411924"/>
                </a:lnTo>
                <a:lnTo>
                  <a:pt x="430593" y="432117"/>
                </a:lnTo>
                <a:lnTo>
                  <a:pt x="475881" y="439013"/>
                </a:lnTo>
                <a:lnTo>
                  <a:pt x="520865" y="432117"/>
                </a:lnTo>
                <a:lnTo>
                  <a:pt x="561352" y="411924"/>
                </a:lnTo>
                <a:lnTo>
                  <a:pt x="594194" y="379171"/>
                </a:lnTo>
                <a:lnTo>
                  <a:pt x="600824" y="365734"/>
                </a:lnTo>
                <a:lnTo>
                  <a:pt x="616216" y="334594"/>
                </a:lnTo>
                <a:lnTo>
                  <a:pt x="624255" y="278930"/>
                </a:lnTo>
                <a:close/>
              </a:path>
              <a:path w="1501140" h="439419">
                <a:moveTo>
                  <a:pt x="941285" y="126225"/>
                </a:moveTo>
                <a:lnTo>
                  <a:pt x="850785" y="126225"/>
                </a:lnTo>
                <a:lnTo>
                  <a:pt x="850785" y="328180"/>
                </a:lnTo>
                <a:lnTo>
                  <a:pt x="837996" y="343611"/>
                </a:lnTo>
                <a:lnTo>
                  <a:pt x="825550" y="354126"/>
                </a:lnTo>
                <a:lnTo>
                  <a:pt x="812177" y="360133"/>
                </a:lnTo>
                <a:lnTo>
                  <a:pt x="796620" y="362051"/>
                </a:lnTo>
                <a:lnTo>
                  <a:pt x="779475" y="359156"/>
                </a:lnTo>
                <a:lnTo>
                  <a:pt x="767600" y="349504"/>
                </a:lnTo>
                <a:lnTo>
                  <a:pt x="760679" y="331660"/>
                </a:lnTo>
                <a:lnTo>
                  <a:pt x="758444" y="304165"/>
                </a:lnTo>
                <a:lnTo>
                  <a:pt x="758444" y="126225"/>
                </a:lnTo>
                <a:lnTo>
                  <a:pt x="667931" y="126225"/>
                </a:lnTo>
                <a:lnTo>
                  <a:pt x="667931" y="315861"/>
                </a:lnTo>
                <a:lnTo>
                  <a:pt x="673404" y="367322"/>
                </a:lnTo>
                <a:lnTo>
                  <a:pt x="690410" y="406069"/>
                </a:lnTo>
                <a:lnTo>
                  <a:pt x="719886" y="430504"/>
                </a:lnTo>
                <a:lnTo>
                  <a:pt x="762749" y="439013"/>
                </a:lnTo>
                <a:lnTo>
                  <a:pt x="791781" y="435546"/>
                </a:lnTo>
                <a:lnTo>
                  <a:pt x="816775" y="425627"/>
                </a:lnTo>
                <a:lnTo>
                  <a:pt x="838771" y="409917"/>
                </a:lnTo>
                <a:lnTo>
                  <a:pt x="858799" y="389140"/>
                </a:lnTo>
                <a:lnTo>
                  <a:pt x="860640" y="389140"/>
                </a:lnTo>
                <a:lnTo>
                  <a:pt x="867410" y="431622"/>
                </a:lnTo>
                <a:lnTo>
                  <a:pt x="941285" y="431622"/>
                </a:lnTo>
                <a:lnTo>
                  <a:pt x="941285" y="126225"/>
                </a:lnTo>
                <a:close/>
              </a:path>
              <a:path w="1501140" h="439419">
                <a:moveTo>
                  <a:pt x="1190599" y="427926"/>
                </a:moveTo>
                <a:lnTo>
                  <a:pt x="1176451" y="362051"/>
                </a:lnTo>
                <a:lnTo>
                  <a:pt x="1169924" y="364312"/>
                </a:lnTo>
                <a:lnTo>
                  <a:pt x="1162659" y="366280"/>
                </a:lnTo>
                <a:lnTo>
                  <a:pt x="1155052" y="367677"/>
                </a:lnTo>
                <a:lnTo>
                  <a:pt x="1147508" y="368211"/>
                </a:lnTo>
                <a:lnTo>
                  <a:pt x="1131214" y="365455"/>
                </a:lnTo>
                <a:lnTo>
                  <a:pt x="1118793" y="356819"/>
                </a:lnTo>
                <a:lnTo>
                  <a:pt x="1110881" y="341706"/>
                </a:lnTo>
                <a:lnTo>
                  <a:pt x="1108100" y="319570"/>
                </a:lnTo>
                <a:lnTo>
                  <a:pt x="1108100" y="197027"/>
                </a:lnTo>
                <a:lnTo>
                  <a:pt x="1181366" y="197027"/>
                </a:lnTo>
                <a:lnTo>
                  <a:pt x="1181366" y="126225"/>
                </a:lnTo>
                <a:lnTo>
                  <a:pt x="1108100" y="126225"/>
                </a:lnTo>
                <a:lnTo>
                  <a:pt x="1108100" y="44945"/>
                </a:lnTo>
                <a:lnTo>
                  <a:pt x="1032992" y="44945"/>
                </a:lnTo>
                <a:lnTo>
                  <a:pt x="1022515" y="126225"/>
                </a:lnTo>
                <a:lnTo>
                  <a:pt x="975728" y="129921"/>
                </a:lnTo>
                <a:lnTo>
                  <a:pt x="975728" y="197027"/>
                </a:lnTo>
                <a:lnTo>
                  <a:pt x="1017600" y="197027"/>
                </a:lnTo>
                <a:lnTo>
                  <a:pt x="1017600" y="320802"/>
                </a:lnTo>
                <a:lnTo>
                  <a:pt x="1023404" y="369138"/>
                </a:lnTo>
                <a:lnTo>
                  <a:pt x="1041844" y="406463"/>
                </a:lnTo>
                <a:lnTo>
                  <a:pt x="1074483" y="430504"/>
                </a:lnTo>
                <a:lnTo>
                  <a:pt x="1122883" y="439013"/>
                </a:lnTo>
                <a:lnTo>
                  <a:pt x="1143673" y="437972"/>
                </a:lnTo>
                <a:lnTo>
                  <a:pt x="1161821" y="435317"/>
                </a:lnTo>
                <a:lnTo>
                  <a:pt x="1177429" y="431736"/>
                </a:lnTo>
                <a:lnTo>
                  <a:pt x="1190599" y="427926"/>
                </a:lnTo>
                <a:close/>
              </a:path>
              <a:path w="1501140" h="439419">
                <a:moveTo>
                  <a:pt x="1500873" y="241985"/>
                </a:moveTo>
                <a:lnTo>
                  <a:pt x="1495412" y="190525"/>
                </a:lnTo>
                <a:lnTo>
                  <a:pt x="1478407" y="151777"/>
                </a:lnTo>
                <a:lnTo>
                  <a:pt x="1448930" y="127342"/>
                </a:lnTo>
                <a:lnTo>
                  <a:pt x="1406067" y="118833"/>
                </a:lnTo>
                <a:lnTo>
                  <a:pt x="1377149" y="122516"/>
                </a:lnTo>
                <a:lnTo>
                  <a:pt x="1352042" y="132156"/>
                </a:lnTo>
                <a:lnTo>
                  <a:pt x="1330401" y="145592"/>
                </a:lnTo>
                <a:lnTo>
                  <a:pt x="1311871" y="160705"/>
                </a:lnTo>
                <a:lnTo>
                  <a:pt x="1316177" y="105905"/>
                </a:lnTo>
                <a:lnTo>
                  <a:pt x="1316177" y="0"/>
                </a:lnTo>
                <a:lnTo>
                  <a:pt x="1225677" y="0"/>
                </a:lnTo>
                <a:lnTo>
                  <a:pt x="1225677" y="431622"/>
                </a:lnTo>
                <a:lnTo>
                  <a:pt x="1316177" y="431622"/>
                </a:lnTo>
                <a:lnTo>
                  <a:pt x="1316177" y="225361"/>
                </a:lnTo>
                <a:lnTo>
                  <a:pt x="1330134" y="212686"/>
                </a:lnTo>
                <a:lnTo>
                  <a:pt x="1343342" y="203415"/>
                </a:lnTo>
                <a:lnTo>
                  <a:pt x="1357122" y="197726"/>
                </a:lnTo>
                <a:lnTo>
                  <a:pt x="1372819" y="195795"/>
                </a:lnTo>
                <a:lnTo>
                  <a:pt x="1389595" y="198602"/>
                </a:lnTo>
                <a:lnTo>
                  <a:pt x="1401292" y="208114"/>
                </a:lnTo>
                <a:lnTo>
                  <a:pt x="1408137" y="225933"/>
                </a:lnTo>
                <a:lnTo>
                  <a:pt x="1410373" y="253682"/>
                </a:lnTo>
                <a:lnTo>
                  <a:pt x="1410373" y="431622"/>
                </a:lnTo>
                <a:lnTo>
                  <a:pt x="1500873" y="431622"/>
                </a:lnTo>
                <a:lnTo>
                  <a:pt x="1500873" y="241985"/>
                </a:lnTo>
                <a:close/>
              </a:path>
            </a:pathLst>
          </a:custGeom>
          <a:solidFill>
            <a:srgbClr val="010202"/>
          </a:solidFill>
        </p:spPr>
        <p:txBody>
          <a:bodyPr wrap="square" lIns="0" tIns="0" rIns="0" bIns="0" rtlCol="0"/>
          <a:lstStyle/>
          <a:p>
            <a:endParaRPr/>
          </a:p>
        </p:txBody>
      </p:sp>
      <p:sp>
        <p:nvSpPr>
          <p:cNvPr id="10" name="object 10"/>
          <p:cNvSpPr/>
          <p:nvPr/>
        </p:nvSpPr>
        <p:spPr>
          <a:xfrm>
            <a:off x="9428328" y="3241484"/>
            <a:ext cx="605790" cy="416559"/>
          </a:xfrm>
          <a:custGeom>
            <a:avLst/>
            <a:gdLst/>
            <a:ahLst/>
            <a:cxnLst/>
            <a:rect l="l" t="t" r="r" b="b"/>
            <a:pathLst>
              <a:path w="605790" h="416560">
                <a:moveTo>
                  <a:pt x="316471" y="357124"/>
                </a:moveTo>
                <a:lnTo>
                  <a:pt x="266598" y="302336"/>
                </a:lnTo>
                <a:lnTo>
                  <a:pt x="251028" y="317004"/>
                </a:lnTo>
                <a:lnTo>
                  <a:pt x="233502" y="328269"/>
                </a:lnTo>
                <a:lnTo>
                  <a:pt x="213436" y="335495"/>
                </a:lnTo>
                <a:lnTo>
                  <a:pt x="190246" y="338048"/>
                </a:lnTo>
                <a:lnTo>
                  <a:pt x="150380" y="329247"/>
                </a:lnTo>
                <a:lnTo>
                  <a:pt x="119672" y="303720"/>
                </a:lnTo>
                <a:lnTo>
                  <a:pt x="99949" y="262712"/>
                </a:lnTo>
                <a:lnTo>
                  <a:pt x="92964" y="207505"/>
                </a:lnTo>
                <a:lnTo>
                  <a:pt x="100672" y="153276"/>
                </a:lnTo>
                <a:lnTo>
                  <a:pt x="121831" y="112598"/>
                </a:lnTo>
                <a:lnTo>
                  <a:pt x="153492" y="87058"/>
                </a:lnTo>
                <a:lnTo>
                  <a:pt x="192709" y="78193"/>
                </a:lnTo>
                <a:lnTo>
                  <a:pt x="212382" y="80314"/>
                </a:lnTo>
                <a:lnTo>
                  <a:pt x="229577" y="86360"/>
                </a:lnTo>
                <a:lnTo>
                  <a:pt x="245262" y="95859"/>
                </a:lnTo>
                <a:lnTo>
                  <a:pt x="260438" y="108369"/>
                </a:lnTo>
                <a:lnTo>
                  <a:pt x="310299" y="52336"/>
                </a:lnTo>
                <a:lnTo>
                  <a:pt x="287324" y="32473"/>
                </a:lnTo>
                <a:lnTo>
                  <a:pt x="259435" y="15773"/>
                </a:lnTo>
                <a:lnTo>
                  <a:pt x="227279" y="4279"/>
                </a:lnTo>
                <a:lnTo>
                  <a:pt x="191477" y="0"/>
                </a:lnTo>
                <a:lnTo>
                  <a:pt x="148297" y="4686"/>
                </a:lnTo>
                <a:lnTo>
                  <a:pt x="108280" y="18478"/>
                </a:lnTo>
                <a:lnTo>
                  <a:pt x="72694" y="41008"/>
                </a:lnTo>
                <a:lnTo>
                  <a:pt x="42799" y="71869"/>
                </a:lnTo>
                <a:lnTo>
                  <a:pt x="19875" y="110667"/>
                </a:lnTo>
                <a:lnTo>
                  <a:pt x="5181" y="157048"/>
                </a:lnTo>
                <a:lnTo>
                  <a:pt x="0" y="210578"/>
                </a:lnTo>
                <a:lnTo>
                  <a:pt x="5016" y="264426"/>
                </a:lnTo>
                <a:lnTo>
                  <a:pt x="19278" y="310324"/>
                </a:lnTo>
                <a:lnTo>
                  <a:pt x="41630" y="348132"/>
                </a:lnTo>
                <a:lnTo>
                  <a:pt x="70942" y="377748"/>
                </a:lnTo>
                <a:lnTo>
                  <a:pt x="106032" y="399059"/>
                </a:lnTo>
                <a:lnTo>
                  <a:pt x="145783" y="411924"/>
                </a:lnTo>
                <a:lnTo>
                  <a:pt x="189014" y="416242"/>
                </a:lnTo>
                <a:lnTo>
                  <a:pt x="225285" y="412457"/>
                </a:lnTo>
                <a:lnTo>
                  <a:pt x="258978" y="401231"/>
                </a:lnTo>
                <a:lnTo>
                  <a:pt x="289534" y="382727"/>
                </a:lnTo>
                <a:lnTo>
                  <a:pt x="316471" y="357124"/>
                </a:lnTo>
                <a:close/>
              </a:path>
              <a:path w="605790" h="416560">
                <a:moveTo>
                  <a:pt x="605167" y="233984"/>
                </a:moveTo>
                <a:lnTo>
                  <a:pt x="600113" y="184200"/>
                </a:lnTo>
                <a:lnTo>
                  <a:pt x="585000" y="145008"/>
                </a:lnTo>
                <a:lnTo>
                  <a:pt x="526529" y="101422"/>
                </a:lnTo>
                <a:lnTo>
                  <a:pt x="483882" y="96062"/>
                </a:lnTo>
                <a:lnTo>
                  <a:pt x="448691" y="99021"/>
                </a:lnTo>
                <a:lnTo>
                  <a:pt x="415163" y="107289"/>
                </a:lnTo>
                <a:lnTo>
                  <a:pt x="383362" y="119951"/>
                </a:lnTo>
                <a:lnTo>
                  <a:pt x="353364" y="136080"/>
                </a:lnTo>
                <a:lnTo>
                  <a:pt x="385381" y="195808"/>
                </a:lnTo>
                <a:lnTo>
                  <a:pt x="406908" y="184200"/>
                </a:lnTo>
                <a:lnTo>
                  <a:pt x="427393" y="175488"/>
                </a:lnTo>
                <a:lnTo>
                  <a:pt x="447192" y="170002"/>
                </a:lnTo>
                <a:lnTo>
                  <a:pt x="466648" y="168097"/>
                </a:lnTo>
                <a:lnTo>
                  <a:pt x="487654" y="171221"/>
                </a:lnTo>
                <a:lnTo>
                  <a:pt x="502196" y="180111"/>
                </a:lnTo>
                <a:lnTo>
                  <a:pt x="510971" y="194081"/>
                </a:lnTo>
                <a:lnTo>
                  <a:pt x="514667" y="212432"/>
                </a:lnTo>
                <a:lnTo>
                  <a:pt x="514667" y="266623"/>
                </a:lnTo>
                <a:lnTo>
                  <a:pt x="514667" y="320192"/>
                </a:lnTo>
                <a:lnTo>
                  <a:pt x="502970" y="330974"/>
                </a:lnTo>
                <a:lnTo>
                  <a:pt x="491274" y="339115"/>
                </a:lnTo>
                <a:lnTo>
                  <a:pt x="478561" y="344297"/>
                </a:lnTo>
                <a:lnTo>
                  <a:pt x="478345" y="344297"/>
                </a:lnTo>
                <a:lnTo>
                  <a:pt x="464185" y="346049"/>
                </a:lnTo>
                <a:lnTo>
                  <a:pt x="449605" y="344297"/>
                </a:lnTo>
                <a:lnTo>
                  <a:pt x="438556" y="338963"/>
                </a:lnTo>
                <a:lnTo>
                  <a:pt x="431546" y="329946"/>
                </a:lnTo>
                <a:lnTo>
                  <a:pt x="429094" y="317106"/>
                </a:lnTo>
                <a:lnTo>
                  <a:pt x="433374" y="300558"/>
                </a:lnTo>
                <a:lnTo>
                  <a:pt x="447636" y="286321"/>
                </a:lnTo>
                <a:lnTo>
                  <a:pt x="474027" y="274853"/>
                </a:lnTo>
                <a:lnTo>
                  <a:pt x="514667" y="266623"/>
                </a:lnTo>
                <a:lnTo>
                  <a:pt x="514667" y="212432"/>
                </a:lnTo>
                <a:lnTo>
                  <a:pt x="450469" y="222605"/>
                </a:lnTo>
                <a:lnTo>
                  <a:pt x="402069" y="238544"/>
                </a:lnTo>
                <a:lnTo>
                  <a:pt x="368604" y="260527"/>
                </a:lnTo>
                <a:lnTo>
                  <a:pt x="342900" y="323875"/>
                </a:lnTo>
                <a:lnTo>
                  <a:pt x="349250" y="360133"/>
                </a:lnTo>
                <a:lnTo>
                  <a:pt x="367372" y="389458"/>
                </a:lnTo>
                <a:lnTo>
                  <a:pt x="395884" y="409079"/>
                </a:lnTo>
                <a:lnTo>
                  <a:pt x="433400" y="416242"/>
                </a:lnTo>
                <a:lnTo>
                  <a:pt x="458254" y="413385"/>
                </a:lnTo>
                <a:lnTo>
                  <a:pt x="481266" y="405384"/>
                </a:lnTo>
                <a:lnTo>
                  <a:pt x="502666" y="393115"/>
                </a:lnTo>
                <a:lnTo>
                  <a:pt x="522668" y="377444"/>
                </a:lnTo>
                <a:lnTo>
                  <a:pt x="524522" y="377444"/>
                </a:lnTo>
                <a:lnTo>
                  <a:pt x="531291" y="408851"/>
                </a:lnTo>
                <a:lnTo>
                  <a:pt x="605167" y="408851"/>
                </a:lnTo>
                <a:lnTo>
                  <a:pt x="605167" y="377444"/>
                </a:lnTo>
                <a:lnTo>
                  <a:pt x="605167" y="346049"/>
                </a:lnTo>
                <a:lnTo>
                  <a:pt x="605167" y="266623"/>
                </a:lnTo>
                <a:lnTo>
                  <a:pt x="605167" y="233984"/>
                </a:lnTo>
                <a:close/>
              </a:path>
            </a:pathLst>
          </a:custGeom>
          <a:solidFill>
            <a:srgbClr val="010202"/>
          </a:solidFill>
        </p:spPr>
        <p:txBody>
          <a:bodyPr wrap="square" lIns="0" tIns="0" rIns="0" bIns="0" rtlCol="0"/>
          <a:lstStyle/>
          <a:p>
            <a:endParaRPr/>
          </a:p>
        </p:txBody>
      </p:sp>
      <p:sp>
        <p:nvSpPr>
          <p:cNvPr id="11" name="object 11"/>
          <p:cNvSpPr/>
          <p:nvPr/>
        </p:nvSpPr>
        <p:spPr>
          <a:xfrm>
            <a:off x="10095662" y="3337547"/>
            <a:ext cx="503555" cy="320675"/>
          </a:xfrm>
          <a:custGeom>
            <a:avLst/>
            <a:gdLst/>
            <a:ahLst/>
            <a:cxnLst/>
            <a:rect l="l" t="t" r="r" b="b"/>
            <a:pathLst>
              <a:path w="503554" h="320675">
                <a:moveTo>
                  <a:pt x="205638" y="6159"/>
                </a:moveTo>
                <a:lnTo>
                  <a:pt x="198742" y="3632"/>
                </a:lnTo>
                <a:lnTo>
                  <a:pt x="190703" y="1689"/>
                </a:lnTo>
                <a:lnTo>
                  <a:pt x="181051" y="444"/>
                </a:lnTo>
                <a:lnTo>
                  <a:pt x="169316" y="0"/>
                </a:lnTo>
                <a:lnTo>
                  <a:pt x="145618" y="3721"/>
                </a:lnTo>
                <a:lnTo>
                  <a:pt x="122440" y="15011"/>
                </a:lnTo>
                <a:lnTo>
                  <a:pt x="101003" y="34023"/>
                </a:lnTo>
                <a:lnTo>
                  <a:pt x="82499" y="60947"/>
                </a:lnTo>
                <a:lnTo>
                  <a:pt x="80035" y="60947"/>
                </a:lnTo>
                <a:lnTo>
                  <a:pt x="73875" y="7378"/>
                </a:lnTo>
                <a:lnTo>
                  <a:pt x="0" y="7378"/>
                </a:lnTo>
                <a:lnTo>
                  <a:pt x="0" y="312788"/>
                </a:lnTo>
                <a:lnTo>
                  <a:pt x="90512" y="312788"/>
                </a:lnTo>
                <a:lnTo>
                  <a:pt x="90512" y="135458"/>
                </a:lnTo>
                <a:lnTo>
                  <a:pt x="104546" y="109296"/>
                </a:lnTo>
                <a:lnTo>
                  <a:pt x="121526" y="91973"/>
                </a:lnTo>
                <a:lnTo>
                  <a:pt x="139776" y="82372"/>
                </a:lnTo>
                <a:lnTo>
                  <a:pt x="157619" y="79413"/>
                </a:lnTo>
                <a:lnTo>
                  <a:pt x="166700" y="79756"/>
                </a:lnTo>
                <a:lnTo>
                  <a:pt x="174929" y="80733"/>
                </a:lnTo>
                <a:lnTo>
                  <a:pt x="182803" y="82283"/>
                </a:lnTo>
                <a:lnTo>
                  <a:pt x="190855" y="84353"/>
                </a:lnTo>
                <a:lnTo>
                  <a:pt x="205638" y="6159"/>
                </a:lnTo>
                <a:close/>
              </a:path>
              <a:path w="503554" h="320675">
                <a:moveTo>
                  <a:pt x="502970" y="160083"/>
                </a:moveTo>
                <a:lnTo>
                  <a:pt x="494931" y="104419"/>
                </a:lnTo>
                <a:lnTo>
                  <a:pt x="479539" y="73266"/>
                </a:lnTo>
                <a:lnTo>
                  <a:pt x="472909" y="59842"/>
                </a:lnTo>
                <a:lnTo>
                  <a:pt x="440067" y="27089"/>
                </a:lnTo>
                <a:lnTo>
                  <a:pt x="410629" y="12407"/>
                </a:lnTo>
                <a:lnTo>
                  <a:pt x="410629" y="160083"/>
                </a:lnTo>
                <a:lnTo>
                  <a:pt x="407060" y="195986"/>
                </a:lnTo>
                <a:lnTo>
                  <a:pt x="396468" y="223354"/>
                </a:lnTo>
                <a:lnTo>
                  <a:pt x="378942" y="240792"/>
                </a:lnTo>
                <a:lnTo>
                  <a:pt x="354596" y="246900"/>
                </a:lnTo>
                <a:lnTo>
                  <a:pt x="329996" y="240792"/>
                </a:lnTo>
                <a:lnTo>
                  <a:pt x="312496" y="223354"/>
                </a:lnTo>
                <a:lnTo>
                  <a:pt x="302044" y="195986"/>
                </a:lnTo>
                <a:lnTo>
                  <a:pt x="298564" y="160083"/>
                </a:lnTo>
                <a:lnTo>
                  <a:pt x="302044" y="124180"/>
                </a:lnTo>
                <a:lnTo>
                  <a:pt x="312496" y="96812"/>
                </a:lnTo>
                <a:lnTo>
                  <a:pt x="329996" y="79387"/>
                </a:lnTo>
                <a:lnTo>
                  <a:pt x="354596" y="73266"/>
                </a:lnTo>
                <a:lnTo>
                  <a:pt x="378942" y="79387"/>
                </a:lnTo>
                <a:lnTo>
                  <a:pt x="396468" y="96812"/>
                </a:lnTo>
                <a:lnTo>
                  <a:pt x="407060" y="124180"/>
                </a:lnTo>
                <a:lnTo>
                  <a:pt x="410629" y="160083"/>
                </a:lnTo>
                <a:lnTo>
                  <a:pt x="410629" y="12407"/>
                </a:lnTo>
                <a:lnTo>
                  <a:pt x="399580" y="6896"/>
                </a:lnTo>
                <a:lnTo>
                  <a:pt x="354596" y="0"/>
                </a:lnTo>
                <a:lnTo>
                  <a:pt x="309321" y="6896"/>
                </a:lnTo>
                <a:lnTo>
                  <a:pt x="268643" y="27089"/>
                </a:lnTo>
                <a:lnTo>
                  <a:pt x="235712" y="59842"/>
                </a:lnTo>
                <a:lnTo>
                  <a:pt x="213652" y="104419"/>
                </a:lnTo>
                <a:lnTo>
                  <a:pt x="205600" y="160083"/>
                </a:lnTo>
                <a:lnTo>
                  <a:pt x="213652" y="215747"/>
                </a:lnTo>
                <a:lnTo>
                  <a:pt x="235712" y="260324"/>
                </a:lnTo>
                <a:lnTo>
                  <a:pt x="268643" y="293090"/>
                </a:lnTo>
                <a:lnTo>
                  <a:pt x="309321" y="313283"/>
                </a:lnTo>
                <a:lnTo>
                  <a:pt x="354596" y="320179"/>
                </a:lnTo>
                <a:lnTo>
                  <a:pt x="399580" y="313283"/>
                </a:lnTo>
                <a:lnTo>
                  <a:pt x="440067" y="293090"/>
                </a:lnTo>
                <a:lnTo>
                  <a:pt x="472909" y="260324"/>
                </a:lnTo>
                <a:lnTo>
                  <a:pt x="479539" y="246900"/>
                </a:lnTo>
                <a:lnTo>
                  <a:pt x="494931" y="215747"/>
                </a:lnTo>
                <a:lnTo>
                  <a:pt x="502970" y="160083"/>
                </a:lnTo>
                <a:close/>
              </a:path>
            </a:pathLst>
          </a:custGeom>
          <a:solidFill>
            <a:srgbClr val="010202"/>
          </a:solidFill>
        </p:spPr>
        <p:txBody>
          <a:bodyPr wrap="square" lIns="0" tIns="0" rIns="0" bIns="0" rtlCol="0"/>
          <a:lstStyle/>
          <a:p>
            <a:endParaRPr/>
          </a:p>
        </p:txBody>
      </p:sp>
      <p:sp>
        <p:nvSpPr>
          <p:cNvPr id="12" name="object 12"/>
          <p:cNvSpPr/>
          <p:nvPr/>
        </p:nvSpPr>
        <p:spPr>
          <a:xfrm>
            <a:off x="10645407" y="3205771"/>
            <a:ext cx="258445" cy="452120"/>
          </a:xfrm>
          <a:custGeom>
            <a:avLst/>
            <a:gdLst/>
            <a:ahLst/>
            <a:cxnLst/>
            <a:rect l="l" t="t" r="r" b="b"/>
            <a:pathLst>
              <a:path w="258445" h="452120">
                <a:moveTo>
                  <a:pt x="128663" y="444563"/>
                </a:moveTo>
                <a:lnTo>
                  <a:pt x="117589" y="377444"/>
                </a:lnTo>
                <a:lnTo>
                  <a:pt x="112661" y="378675"/>
                </a:lnTo>
                <a:lnTo>
                  <a:pt x="106502" y="378675"/>
                </a:lnTo>
                <a:lnTo>
                  <a:pt x="100888" y="377418"/>
                </a:lnTo>
                <a:lnTo>
                  <a:pt x="95732" y="373214"/>
                </a:lnTo>
                <a:lnTo>
                  <a:pt x="91973" y="365429"/>
                </a:lnTo>
                <a:lnTo>
                  <a:pt x="90500" y="353428"/>
                </a:lnTo>
                <a:lnTo>
                  <a:pt x="90500" y="12928"/>
                </a:lnTo>
                <a:lnTo>
                  <a:pt x="0" y="12928"/>
                </a:lnTo>
                <a:lnTo>
                  <a:pt x="0" y="349745"/>
                </a:lnTo>
                <a:lnTo>
                  <a:pt x="4241" y="391693"/>
                </a:lnTo>
                <a:lnTo>
                  <a:pt x="18237" y="423938"/>
                </a:lnTo>
                <a:lnTo>
                  <a:pt x="43891" y="444639"/>
                </a:lnTo>
                <a:lnTo>
                  <a:pt x="83108" y="451954"/>
                </a:lnTo>
                <a:lnTo>
                  <a:pt x="97421" y="451408"/>
                </a:lnTo>
                <a:lnTo>
                  <a:pt x="109816" y="449872"/>
                </a:lnTo>
                <a:lnTo>
                  <a:pt x="120256" y="447535"/>
                </a:lnTo>
                <a:lnTo>
                  <a:pt x="128663" y="444563"/>
                </a:lnTo>
                <a:close/>
              </a:path>
              <a:path w="258445" h="452120">
                <a:moveTo>
                  <a:pt x="251180" y="139153"/>
                </a:moveTo>
                <a:lnTo>
                  <a:pt x="160680" y="139153"/>
                </a:lnTo>
                <a:lnTo>
                  <a:pt x="160680" y="444563"/>
                </a:lnTo>
                <a:lnTo>
                  <a:pt x="251180" y="444563"/>
                </a:lnTo>
                <a:lnTo>
                  <a:pt x="251180" y="139153"/>
                </a:lnTo>
                <a:close/>
              </a:path>
              <a:path w="258445" h="452120">
                <a:moveTo>
                  <a:pt x="257949" y="46799"/>
                </a:moveTo>
                <a:lnTo>
                  <a:pt x="254101" y="27800"/>
                </a:lnTo>
                <a:lnTo>
                  <a:pt x="243332" y="13004"/>
                </a:lnTo>
                <a:lnTo>
                  <a:pt x="226783" y="3416"/>
                </a:lnTo>
                <a:lnTo>
                  <a:pt x="205613" y="0"/>
                </a:lnTo>
                <a:lnTo>
                  <a:pt x="184708" y="3416"/>
                </a:lnTo>
                <a:lnTo>
                  <a:pt x="168135" y="13004"/>
                </a:lnTo>
                <a:lnTo>
                  <a:pt x="157226" y="27800"/>
                </a:lnTo>
                <a:lnTo>
                  <a:pt x="153289" y="46799"/>
                </a:lnTo>
                <a:lnTo>
                  <a:pt x="157226" y="65900"/>
                </a:lnTo>
                <a:lnTo>
                  <a:pt x="168135" y="80899"/>
                </a:lnTo>
                <a:lnTo>
                  <a:pt x="184708" y="90703"/>
                </a:lnTo>
                <a:lnTo>
                  <a:pt x="205613" y="94208"/>
                </a:lnTo>
                <a:lnTo>
                  <a:pt x="226783" y="90703"/>
                </a:lnTo>
                <a:lnTo>
                  <a:pt x="243332" y="80899"/>
                </a:lnTo>
                <a:lnTo>
                  <a:pt x="254101" y="65900"/>
                </a:lnTo>
                <a:lnTo>
                  <a:pt x="257949" y="46799"/>
                </a:lnTo>
                <a:close/>
              </a:path>
            </a:pathLst>
          </a:custGeom>
          <a:solidFill>
            <a:srgbClr val="010202"/>
          </a:solidFill>
        </p:spPr>
        <p:txBody>
          <a:bodyPr wrap="square" lIns="0" tIns="0" rIns="0" bIns="0" rtlCol="0"/>
          <a:lstStyle/>
          <a:p>
            <a:endParaRPr/>
          </a:p>
        </p:txBody>
      </p:sp>
      <p:sp>
        <p:nvSpPr>
          <p:cNvPr id="13" name="object 13"/>
          <p:cNvSpPr/>
          <p:nvPr/>
        </p:nvSpPr>
        <p:spPr>
          <a:xfrm>
            <a:off x="10960601" y="3337536"/>
            <a:ext cx="275590" cy="313055"/>
          </a:xfrm>
          <a:custGeom>
            <a:avLst/>
            <a:gdLst/>
            <a:ahLst/>
            <a:cxnLst/>
            <a:rect l="l" t="t" r="r" b="b"/>
            <a:pathLst>
              <a:path w="275590" h="313054">
                <a:moveTo>
                  <a:pt x="180394" y="0"/>
                </a:moveTo>
                <a:lnTo>
                  <a:pt x="151331" y="3751"/>
                </a:lnTo>
                <a:lnTo>
                  <a:pt x="125673" y="13853"/>
                </a:lnTo>
                <a:lnTo>
                  <a:pt x="102901" y="28571"/>
                </a:lnTo>
                <a:lnTo>
                  <a:pt x="82497" y="46175"/>
                </a:lnTo>
                <a:lnTo>
                  <a:pt x="80036" y="46175"/>
                </a:lnTo>
                <a:lnTo>
                  <a:pt x="73878" y="7386"/>
                </a:lnTo>
                <a:lnTo>
                  <a:pt x="0" y="7386"/>
                </a:lnTo>
                <a:lnTo>
                  <a:pt x="0" y="312793"/>
                </a:lnTo>
                <a:lnTo>
                  <a:pt x="90505" y="312793"/>
                </a:lnTo>
                <a:lnTo>
                  <a:pt x="90505" y="106521"/>
                </a:lnTo>
                <a:lnTo>
                  <a:pt x="104462" y="93849"/>
                </a:lnTo>
                <a:lnTo>
                  <a:pt x="117669" y="84583"/>
                </a:lnTo>
                <a:lnTo>
                  <a:pt x="131453" y="78896"/>
                </a:lnTo>
                <a:lnTo>
                  <a:pt x="147140" y="76962"/>
                </a:lnTo>
                <a:lnTo>
                  <a:pt x="163919" y="79771"/>
                </a:lnTo>
                <a:lnTo>
                  <a:pt x="175618" y="89277"/>
                </a:lnTo>
                <a:lnTo>
                  <a:pt x="182467" y="107097"/>
                </a:lnTo>
                <a:lnTo>
                  <a:pt x="184698" y="134847"/>
                </a:lnTo>
                <a:lnTo>
                  <a:pt x="184698" y="312793"/>
                </a:lnTo>
                <a:lnTo>
                  <a:pt x="275205" y="312793"/>
                </a:lnTo>
                <a:lnTo>
                  <a:pt x="275205" y="123144"/>
                </a:lnTo>
                <a:lnTo>
                  <a:pt x="269740" y="71692"/>
                </a:lnTo>
                <a:lnTo>
                  <a:pt x="252732" y="32940"/>
                </a:lnTo>
                <a:lnTo>
                  <a:pt x="223257" y="8504"/>
                </a:lnTo>
                <a:lnTo>
                  <a:pt x="180394" y="0"/>
                </a:lnTo>
                <a:close/>
              </a:path>
            </a:pathLst>
          </a:custGeom>
          <a:solidFill>
            <a:srgbClr val="010202"/>
          </a:solidFill>
        </p:spPr>
        <p:txBody>
          <a:bodyPr wrap="square" lIns="0" tIns="0" rIns="0" bIns="0" rtlCol="0"/>
          <a:lstStyle/>
          <a:p>
            <a:endParaRPr/>
          </a:p>
        </p:txBody>
      </p:sp>
      <p:sp>
        <p:nvSpPr>
          <p:cNvPr id="14" name="object 14"/>
          <p:cNvSpPr/>
          <p:nvPr/>
        </p:nvSpPr>
        <p:spPr>
          <a:xfrm>
            <a:off x="11286265" y="3337536"/>
            <a:ext cx="262890" cy="320675"/>
          </a:xfrm>
          <a:custGeom>
            <a:avLst/>
            <a:gdLst/>
            <a:ahLst/>
            <a:cxnLst/>
            <a:rect l="l" t="t" r="r" b="b"/>
            <a:pathLst>
              <a:path w="262890" h="320675">
                <a:moveTo>
                  <a:pt x="251089" y="72042"/>
                </a:moveTo>
                <a:lnTo>
                  <a:pt x="123743" y="72042"/>
                </a:lnTo>
                <a:lnTo>
                  <a:pt x="144754" y="75158"/>
                </a:lnTo>
                <a:lnTo>
                  <a:pt x="159300" y="84048"/>
                </a:lnTo>
                <a:lnTo>
                  <a:pt x="168074" y="98017"/>
                </a:lnTo>
                <a:lnTo>
                  <a:pt x="171770" y="116373"/>
                </a:lnTo>
                <a:lnTo>
                  <a:pt x="107565" y="126545"/>
                </a:lnTo>
                <a:lnTo>
                  <a:pt x="59174" y="142480"/>
                </a:lnTo>
                <a:lnTo>
                  <a:pt x="25707" y="164473"/>
                </a:lnTo>
                <a:lnTo>
                  <a:pt x="6279" y="192820"/>
                </a:lnTo>
                <a:lnTo>
                  <a:pt x="0" y="227816"/>
                </a:lnTo>
                <a:lnTo>
                  <a:pt x="6347" y="264072"/>
                </a:lnTo>
                <a:lnTo>
                  <a:pt x="24469" y="293397"/>
                </a:lnTo>
                <a:lnTo>
                  <a:pt x="52979" y="313023"/>
                </a:lnTo>
                <a:lnTo>
                  <a:pt x="90493" y="320180"/>
                </a:lnTo>
                <a:lnTo>
                  <a:pt x="115357" y="317322"/>
                </a:lnTo>
                <a:lnTo>
                  <a:pt x="138369" y="309327"/>
                </a:lnTo>
                <a:lnTo>
                  <a:pt x="159763" y="297060"/>
                </a:lnTo>
                <a:lnTo>
                  <a:pt x="179772" y="281391"/>
                </a:lnTo>
                <a:lnTo>
                  <a:pt x="262270" y="281391"/>
                </a:lnTo>
                <a:lnTo>
                  <a:pt x="262270" y="249988"/>
                </a:lnTo>
                <a:lnTo>
                  <a:pt x="121283" y="249988"/>
                </a:lnTo>
                <a:lnTo>
                  <a:pt x="106706" y="248236"/>
                </a:lnTo>
                <a:lnTo>
                  <a:pt x="95651" y="242906"/>
                </a:lnTo>
                <a:lnTo>
                  <a:pt x="88637" y="233881"/>
                </a:lnTo>
                <a:lnTo>
                  <a:pt x="86184" y="221046"/>
                </a:lnTo>
                <a:lnTo>
                  <a:pt x="90466" y="204497"/>
                </a:lnTo>
                <a:lnTo>
                  <a:pt x="104734" y="190260"/>
                </a:lnTo>
                <a:lnTo>
                  <a:pt x="131123" y="178793"/>
                </a:lnTo>
                <a:lnTo>
                  <a:pt x="171770" y="170559"/>
                </a:lnTo>
                <a:lnTo>
                  <a:pt x="262270" y="170559"/>
                </a:lnTo>
                <a:lnTo>
                  <a:pt x="262270" y="137924"/>
                </a:lnTo>
                <a:lnTo>
                  <a:pt x="257214" y="88148"/>
                </a:lnTo>
                <a:lnTo>
                  <a:pt x="257162" y="87641"/>
                </a:lnTo>
                <a:lnTo>
                  <a:pt x="251089" y="72042"/>
                </a:lnTo>
                <a:close/>
              </a:path>
              <a:path w="262890" h="320675">
                <a:moveTo>
                  <a:pt x="262270" y="281391"/>
                </a:moveTo>
                <a:lnTo>
                  <a:pt x="181616" y="281391"/>
                </a:lnTo>
                <a:lnTo>
                  <a:pt x="188391" y="312793"/>
                </a:lnTo>
                <a:lnTo>
                  <a:pt x="262270" y="312793"/>
                </a:lnTo>
                <a:lnTo>
                  <a:pt x="262270" y="281391"/>
                </a:lnTo>
                <a:close/>
              </a:path>
              <a:path w="262890" h="320675">
                <a:moveTo>
                  <a:pt x="262270" y="170559"/>
                </a:moveTo>
                <a:lnTo>
                  <a:pt x="171770" y="170559"/>
                </a:lnTo>
                <a:lnTo>
                  <a:pt x="171770" y="224128"/>
                </a:lnTo>
                <a:lnTo>
                  <a:pt x="160070" y="234921"/>
                </a:lnTo>
                <a:lnTo>
                  <a:pt x="148371" y="243060"/>
                </a:lnTo>
                <a:lnTo>
                  <a:pt x="135656" y="248236"/>
                </a:lnTo>
                <a:lnTo>
                  <a:pt x="135440" y="248236"/>
                </a:lnTo>
                <a:lnTo>
                  <a:pt x="121283" y="249988"/>
                </a:lnTo>
                <a:lnTo>
                  <a:pt x="262270" y="249988"/>
                </a:lnTo>
                <a:lnTo>
                  <a:pt x="262270" y="170559"/>
                </a:lnTo>
                <a:close/>
              </a:path>
              <a:path w="262890" h="320675">
                <a:moveTo>
                  <a:pt x="140986" y="0"/>
                </a:moveTo>
                <a:lnTo>
                  <a:pt x="105785" y="2962"/>
                </a:lnTo>
                <a:lnTo>
                  <a:pt x="72259" y="11236"/>
                </a:lnTo>
                <a:lnTo>
                  <a:pt x="40465" y="23897"/>
                </a:lnTo>
                <a:lnTo>
                  <a:pt x="10462" y="40022"/>
                </a:lnTo>
                <a:lnTo>
                  <a:pt x="42472" y="99750"/>
                </a:lnTo>
                <a:lnTo>
                  <a:pt x="64004" y="88148"/>
                </a:lnTo>
                <a:lnTo>
                  <a:pt x="84495" y="79431"/>
                </a:lnTo>
                <a:lnTo>
                  <a:pt x="104293" y="73947"/>
                </a:lnTo>
                <a:lnTo>
                  <a:pt x="123743" y="72042"/>
                </a:lnTo>
                <a:lnTo>
                  <a:pt x="251089" y="72042"/>
                </a:lnTo>
                <a:lnTo>
                  <a:pt x="242096" y="48943"/>
                </a:lnTo>
                <a:lnTo>
                  <a:pt x="217455" y="21595"/>
                </a:lnTo>
                <a:lnTo>
                  <a:pt x="183624" y="5359"/>
                </a:lnTo>
                <a:lnTo>
                  <a:pt x="140986" y="0"/>
                </a:lnTo>
                <a:close/>
              </a:path>
            </a:pathLst>
          </a:custGeom>
          <a:solidFill>
            <a:srgbClr val="010202"/>
          </a:solidFill>
        </p:spPr>
        <p:txBody>
          <a:bodyPr wrap="square" lIns="0" tIns="0" rIns="0" bIns="0" rtlCol="0"/>
          <a:lstStyle/>
          <a:p>
            <a:endParaRPr/>
          </a:p>
        </p:txBody>
      </p:sp>
      <p:sp>
        <p:nvSpPr>
          <p:cNvPr id="15" name="object 15"/>
          <p:cNvSpPr/>
          <p:nvPr/>
        </p:nvSpPr>
        <p:spPr>
          <a:xfrm>
            <a:off x="9447416" y="3779049"/>
            <a:ext cx="601345" cy="408940"/>
          </a:xfrm>
          <a:custGeom>
            <a:avLst/>
            <a:gdLst/>
            <a:ahLst/>
            <a:cxnLst/>
            <a:rect l="l" t="t" r="r" b="b"/>
            <a:pathLst>
              <a:path w="601345" h="408939">
                <a:moveTo>
                  <a:pt x="305371" y="283235"/>
                </a:moveTo>
                <a:lnTo>
                  <a:pt x="286778" y="225971"/>
                </a:lnTo>
                <a:lnTo>
                  <a:pt x="255765" y="200621"/>
                </a:lnTo>
                <a:lnTo>
                  <a:pt x="217957" y="189026"/>
                </a:lnTo>
                <a:lnTo>
                  <a:pt x="217957" y="186563"/>
                </a:lnTo>
                <a:lnTo>
                  <a:pt x="248272" y="172821"/>
                </a:lnTo>
                <a:lnTo>
                  <a:pt x="259257" y="161937"/>
                </a:lnTo>
                <a:lnTo>
                  <a:pt x="269367" y="151930"/>
                </a:lnTo>
                <a:lnTo>
                  <a:pt x="281673" y="126644"/>
                </a:lnTo>
                <a:lnTo>
                  <a:pt x="285673" y="99745"/>
                </a:lnTo>
                <a:lnTo>
                  <a:pt x="280200" y="70192"/>
                </a:lnTo>
                <a:lnTo>
                  <a:pt x="278282" y="59817"/>
                </a:lnTo>
                <a:lnTo>
                  <a:pt x="257556" y="31381"/>
                </a:lnTo>
                <a:lnTo>
                  <a:pt x="225704" y="12941"/>
                </a:lnTo>
                <a:lnTo>
                  <a:pt x="216712" y="10756"/>
                </a:lnTo>
                <a:lnTo>
                  <a:pt x="216712" y="276453"/>
                </a:lnTo>
                <a:lnTo>
                  <a:pt x="211912" y="300342"/>
                </a:lnTo>
                <a:lnTo>
                  <a:pt x="197637" y="317487"/>
                </a:lnTo>
                <a:lnTo>
                  <a:pt x="174129" y="327812"/>
                </a:lnTo>
                <a:lnTo>
                  <a:pt x="141617" y="331266"/>
                </a:lnTo>
                <a:lnTo>
                  <a:pt x="91122" y="331266"/>
                </a:lnTo>
                <a:lnTo>
                  <a:pt x="91122" y="225971"/>
                </a:lnTo>
                <a:lnTo>
                  <a:pt x="141617" y="225971"/>
                </a:lnTo>
                <a:lnTo>
                  <a:pt x="174383" y="228917"/>
                </a:lnTo>
                <a:lnTo>
                  <a:pt x="197866" y="238048"/>
                </a:lnTo>
                <a:lnTo>
                  <a:pt x="211988" y="253758"/>
                </a:lnTo>
                <a:lnTo>
                  <a:pt x="216712" y="276453"/>
                </a:lnTo>
                <a:lnTo>
                  <a:pt x="216712" y="10756"/>
                </a:lnTo>
                <a:lnTo>
                  <a:pt x="197015" y="5943"/>
                </a:lnTo>
                <a:lnTo>
                  <a:pt x="197015" y="112674"/>
                </a:lnTo>
                <a:lnTo>
                  <a:pt x="193243" y="133096"/>
                </a:lnTo>
                <a:lnTo>
                  <a:pt x="181622" y="148615"/>
                </a:lnTo>
                <a:lnTo>
                  <a:pt x="161696" y="158483"/>
                </a:lnTo>
                <a:lnTo>
                  <a:pt x="132981" y="161937"/>
                </a:lnTo>
                <a:lnTo>
                  <a:pt x="91122" y="161937"/>
                </a:lnTo>
                <a:lnTo>
                  <a:pt x="91122" y="70192"/>
                </a:lnTo>
                <a:lnTo>
                  <a:pt x="134226" y="70192"/>
                </a:lnTo>
                <a:lnTo>
                  <a:pt x="161696" y="72580"/>
                </a:lnTo>
                <a:lnTo>
                  <a:pt x="181317" y="80111"/>
                </a:lnTo>
                <a:lnTo>
                  <a:pt x="193090" y="93306"/>
                </a:lnTo>
                <a:lnTo>
                  <a:pt x="197015" y="112674"/>
                </a:lnTo>
                <a:lnTo>
                  <a:pt x="197015" y="5943"/>
                </a:lnTo>
                <a:lnTo>
                  <a:pt x="184886" y="2984"/>
                </a:lnTo>
                <a:lnTo>
                  <a:pt x="137299" y="0"/>
                </a:lnTo>
                <a:lnTo>
                  <a:pt x="0" y="0"/>
                </a:lnTo>
                <a:lnTo>
                  <a:pt x="0" y="401459"/>
                </a:lnTo>
                <a:lnTo>
                  <a:pt x="148996" y="401459"/>
                </a:lnTo>
                <a:lnTo>
                  <a:pt x="198831" y="397027"/>
                </a:lnTo>
                <a:lnTo>
                  <a:pt x="241808" y="383425"/>
                </a:lnTo>
                <a:lnTo>
                  <a:pt x="275513" y="360222"/>
                </a:lnTo>
                <a:lnTo>
                  <a:pt x="294665" y="331266"/>
                </a:lnTo>
                <a:lnTo>
                  <a:pt x="297510" y="326974"/>
                </a:lnTo>
                <a:lnTo>
                  <a:pt x="305371" y="283235"/>
                </a:lnTo>
                <a:close/>
              </a:path>
              <a:path w="601345" h="408939">
                <a:moveTo>
                  <a:pt x="600862" y="226580"/>
                </a:moveTo>
                <a:lnTo>
                  <a:pt x="595807" y="176809"/>
                </a:lnTo>
                <a:lnTo>
                  <a:pt x="595757" y="176301"/>
                </a:lnTo>
                <a:lnTo>
                  <a:pt x="589686" y="160705"/>
                </a:lnTo>
                <a:lnTo>
                  <a:pt x="580682" y="137604"/>
                </a:lnTo>
                <a:lnTo>
                  <a:pt x="556044" y="110261"/>
                </a:lnTo>
                <a:lnTo>
                  <a:pt x="522224" y="94018"/>
                </a:lnTo>
                <a:lnTo>
                  <a:pt x="479577" y="88658"/>
                </a:lnTo>
                <a:lnTo>
                  <a:pt x="444373" y="91630"/>
                </a:lnTo>
                <a:lnTo>
                  <a:pt x="410857" y="99898"/>
                </a:lnTo>
                <a:lnTo>
                  <a:pt x="379056" y="112560"/>
                </a:lnTo>
                <a:lnTo>
                  <a:pt x="349059" y="128689"/>
                </a:lnTo>
                <a:lnTo>
                  <a:pt x="381063" y="188417"/>
                </a:lnTo>
                <a:lnTo>
                  <a:pt x="402602" y="176809"/>
                </a:lnTo>
                <a:lnTo>
                  <a:pt x="423087" y="168097"/>
                </a:lnTo>
                <a:lnTo>
                  <a:pt x="442887" y="162610"/>
                </a:lnTo>
                <a:lnTo>
                  <a:pt x="462330" y="160705"/>
                </a:lnTo>
                <a:lnTo>
                  <a:pt x="483349" y="163817"/>
                </a:lnTo>
                <a:lnTo>
                  <a:pt x="497890" y="172707"/>
                </a:lnTo>
                <a:lnTo>
                  <a:pt x="506666" y="186677"/>
                </a:lnTo>
                <a:lnTo>
                  <a:pt x="510362" y="205041"/>
                </a:lnTo>
                <a:lnTo>
                  <a:pt x="510362" y="259219"/>
                </a:lnTo>
                <a:lnTo>
                  <a:pt x="510362" y="312788"/>
                </a:lnTo>
                <a:lnTo>
                  <a:pt x="498665" y="323583"/>
                </a:lnTo>
                <a:lnTo>
                  <a:pt x="486968" y="331724"/>
                </a:lnTo>
                <a:lnTo>
                  <a:pt x="474256" y="336905"/>
                </a:lnTo>
                <a:lnTo>
                  <a:pt x="474040" y="336905"/>
                </a:lnTo>
                <a:lnTo>
                  <a:pt x="459879" y="338645"/>
                </a:lnTo>
                <a:lnTo>
                  <a:pt x="445300" y="336905"/>
                </a:lnTo>
                <a:lnTo>
                  <a:pt x="434251" y="331571"/>
                </a:lnTo>
                <a:lnTo>
                  <a:pt x="427228" y="322541"/>
                </a:lnTo>
                <a:lnTo>
                  <a:pt x="424776" y="309702"/>
                </a:lnTo>
                <a:lnTo>
                  <a:pt x="429056" y="293154"/>
                </a:lnTo>
                <a:lnTo>
                  <a:pt x="443331" y="278917"/>
                </a:lnTo>
                <a:lnTo>
                  <a:pt x="469709" y="267462"/>
                </a:lnTo>
                <a:lnTo>
                  <a:pt x="510362" y="259219"/>
                </a:lnTo>
                <a:lnTo>
                  <a:pt x="510362" y="205041"/>
                </a:lnTo>
                <a:lnTo>
                  <a:pt x="446163" y="215201"/>
                </a:lnTo>
                <a:lnTo>
                  <a:pt x="397764" y="231140"/>
                </a:lnTo>
                <a:lnTo>
                  <a:pt x="364299" y="253136"/>
                </a:lnTo>
                <a:lnTo>
                  <a:pt x="338594" y="316484"/>
                </a:lnTo>
                <a:lnTo>
                  <a:pt x="344944" y="352729"/>
                </a:lnTo>
                <a:lnTo>
                  <a:pt x="363067" y="382054"/>
                </a:lnTo>
                <a:lnTo>
                  <a:pt x="391566" y="401688"/>
                </a:lnTo>
                <a:lnTo>
                  <a:pt x="429094" y="408838"/>
                </a:lnTo>
                <a:lnTo>
                  <a:pt x="453948" y="405980"/>
                </a:lnTo>
                <a:lnTo>
                  <a:pt x="476961" y="397992"/>
                </a:lnTo>
                <a:lnTo>
                  <a:pt x="498360" y="385724"/>
                </a:lnTo>
                <a:lnTo>
                  <a:pt x="518363" y="370052"/>
                </a:lnTo>
                <a:lnTo>
                  <a:pt x="520217" y="370052"/>
                </a:lnTo>
                <a:lnTo>
                  <a:pt x="526986" y="401459"/>
                </a:lnTo>
                <a:lnTo>
                  <a:pt x="600862" y="401459"/>
                </a:lnTo>
                <a:lnTo>
                  <a:pt x="600862" y="370052"/>
                </a:lnTo>
                <a:lnTo>
                  <a:pt x="600862" y="338645"/>
                </a:lnTo>
                <a:lnTo>
                  <a:pt x="600862" y="259219"/>
                </a:lnTo>
                <a:lnTo>
                  <a:pt x="600862" y="226580"/>
                </a:lnTo>
                <a:close/>
              </a:path>
            </a:pathLst>
          </a:custGeom>
          <a:solidFill>
            <a:srgbClr val="010202"/>
          </a:solidFill>
        </p:spPr>
        <p:txBody>
          <a:bodyPr wrap="square" lIns="0" tIns="0" rIns="0" bIns="0" rtlCol="0"/>
          <a:lstStyle/>
          <a:p>
            <a:endParaRPr/>
          </a:p>
        </p:txBody>
      </p:sp>
      <p:sp>
        <p:nvSpPr>
          <p:cNvPr id="16" name="object 16"/>
          <p:cNvSpPr/>
          <p:nvPr/>
        </p:nvSpPr>
        <p:spPr>
          <a:xfrm>
            <a:off x="10110453" y="3867706"/>
            <a:ext cx="205740" cy="313055"/>
          </a:xfrm>
          <a:custGeom>
            <a:avLst/>
            <a:gdLst/>
            <a:ahLst/>
            <a:cxnLst/>
            <a:rect l="l" t="t" r="r" b="b"/>
            <a:pathLst>
              <a:path w="205740" h="313054">
                <a:moveTo>
                  <a:pt x="169310" y="0"/>
                </a:moveTo>
                <a:lnTo>
                  <a:pt x="145614" y="3722"/>
                </a:lnTo>
                <a:lnTo>
                  <a:pt x="122439" y="15006"/>
                </a:lnTo>
                <a:lnTo>
                  <a:pt x="100995" y="34026"/>
                </a:lnTo>
                <a:lnTo>
                  <a:pt x="82491" y="60954"/>
                </a:lnTo>
                <a:lnTo>
                  <a:pt x="80031" y="60954"/>
                </a:lnTo>
                <a:lnTo>
                  <a:pt x="73878" y="7386"/>
                </a:lnTo>
                <a:lnTo>
                  <a:pt x="0" y="7386"/>
                </a:lnTo>
                <a:lnTo>
                  <a:pt x="0" y="312793"/>
                </a:lnTo>
                <a:lnTo>
                  <a:pt x="90500" y="312793"/>
                </a:lnTo>
                <a:lnTo>
                  <a:pt x="90500" y="135456"/>
                </a:lnTo>
                <a:lnTo>
                  <a:pt x="104537" y="109300"/>
                </a:lnTo>
                <a:lnTo>
                  <a:pt x="121518" y="91974"/>
                </a:lnTo>
                <a:lnTo>
                  <a:pt x="139767" y="82382"/>
                </a:lnTo>
                <a:lnTo>
                  <a:pt x="157609" y="79428"/>
                </a:lnTo>
                <a:lnTo>
                  <a:pt x="166699" y="79764"/>
                </a:lnTo>
                <a:lnTo>
                  <a:pt x="174923" y="80735"/>
                </a:lnTo>
                <a:lnTo>
                  <a:pt x="182800" y="82282"/>
                </a:lnTo>
                <a:lnTo>
                  <a:pt x="190846" y="84349"/>
                </a:lnTo>
                <a:lnTo>
                  <a:pt x="205630" y="6159"/>
                </a:lnTo>
                <a:lnTo>
                  <a:pt x="198741" y="3639"/>
                </a:lnTo>
                <a:lnTo>
                  <a:pt x="190698" y="1694"/>
                </a:lnTo>
                <a:lnTo>
                  <a:pt x="181040" y="443"/>
                </a:lnTo>
                <a:lnTo>
                  <a:pt x="169310" y="0"/>
                </a:lnTo>
                <a:close/>
              </a:path>
            </a:pathLst>
          </a:custGeom>
          <a:solidFill>
            <a:srgbClr val="010202"/>
          </a:solid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23245" y="-69088"/>
            <a:ext cx="8211820" cy="1513205"/>
          </a:xfrm>
          <a:prstGeom prst="rect">
            <a:avLst/>
          </a:prstGeom>
        </p:spPr>
        <p:txBody>
          <a:bodyPr vert="horz" wrap="square" lIns="0" tIns="92075" rIns="0" bIns="0" rtlCol="0">
            <a:spAutoFit/>
          </a:bodyPr>
          <a:lstStyle/>
          <a:p>
            <a:pPr marL="1308100" marR="5080" indent="-1296035">
              <a:lnSpc>
                <a:spcPts val="5590"/>
              </a:lnSpc>
              <a:spcBef>
                <a:spcPts val="725"/>
              </a:spcBef>
            </a:pPr>
            <a:r>
              <a:rPr sz="5100" spc="155" dirty="0"/>
              <a:t>ACTIVITIES</a:t>
            </a:r>
            <a:r>
              <a:rPr sz="5100" spc="395" dirty="0"/>
              <a:t> </a:t>
            </a:r>
            <a:r>
              <a:rPr sz="5100" spc="55" dirty="0"/>
              <a:t>THAT</a:t>
            </a:r>
            <a:r>
              <a:rPr sz="5100" spc="409" dirty="0"/>
              <a:t> </a:t>
            </a:r>
            <a:r>
              <a:rPr sz="5100" spc="120" dirty="0"/>
              <a:t>ARE</a:t>
            </a:r>
            <a:r>
              <a:rPr sz="5100" spc="409" dirty="0"/>
              <a:t> </a:t>
            </a:r>
            <a:r>
              <a:rPr sz="5100" spc="85" dirty="0"/>
              <a:t>THE </a:t>
            </a:r>
            <a:r>
              <a:rPr sz="5100" spc="145" dirty="0"/>
              <a:t>PRACTICE</a:t>
            </a:r>
            <a:r>
              <a:rPr sz="5100" spc="405" dirty="0"/>
              <a:t> </a:t>
            </a:r>
            <a:r>
              <a:rPr sz="5100" spc="70" dirty="0"/>
              <a:t>OF</a:t>
            </a:r>
            <a:r>
              <a:rPr sz="5100" spc="405" dirty="0"/>
              <a:t> </a:t>
            </a:r>
            <a:r>
              <a:rPr sz="5100" spc="-25" dirty="0"/>
              <a:t>LAW</a:t>
            </a:r>
            <a:endParaRPr sz="5100"/>
          </a:p>
        </p:txBody>
      </p:sp>
      <p:sp>
        <p:nvSpPr>
          <p:cNvPr id="3" name="object 3"/>
          <p:cNvSpPr txBox="1"/>
          <p:nvPr/>
        </p:nvSpPr>
        <p:spPr>
          <a:xfrm>
            <a:off x="954333" y="1287779"/>
            <a:ext cx="8601710" cy="5015230"/>
          </a:xfrm>
          <a:prstGeom prst="rect">
            <a:avLst/>
          </a:prstGeom>
        </p:spPr>
        <p:txBody>
          <a:bodyPr vert="horz" wrap="square" lIns="0" tIns="146685" rIns="0" bIns="0" rtlCol="0">
            <a:spAutoFit/>
          </a:bodyPr>
          <a:lstStyle/>
          <a:p>
            <a:pPr marL="240665" indent="-227965">
              <a:lnSpc>
                <a:spcPct val="100000"/>
              </a:lnSpc>
              <a:spcBef>
                <a:spcPts val="1155"/>
              </a:spcBef>
              <a:buClr>
                <a:srgbClr val="2A1A00"/>
              </a:buClr>
              <a:buFont typeface="Arial"/>
              <a:buChar char="•"/>
              <a:tabLst>
                <a:tab pos="240665" algn="l"/>
              </a:tabLst>
            </a:pPr>
            <a:r>
              <a:rPr sz="3200" dirty="0">
                <a:solidFill>
                  <a:srgbClr val="595959"/>
                </a:solidFill>
                <a:latin typeface="Cambria"/>
                <a:cs typeface="Cambria"/>
              </a:rPr>
              <a:t>Preparing</a:t>
            </a:r>
            <a:r>
              <a:rPr sz="3200" spc="-105" dirty="0">
                <a:solidFill>
                  <a:srgbClr val="595959"/>
                </a:solidFill>
                <a:latin typeface="Cambria"/>
                <a:cs typeface="Cambria"/>
              </a:rPr>
              <a:t> </a:t>
            </a:r>
            <a:r>
              <a:rPr sz="3200" dirty="0">
                <a:solidFill>
                  <a:srgbClr val="595959"/>
                </a:solidFill>
                <a:latin typeface="Cambria"/>
                <a:cs typeface="Cambria"/>
              </a:rPr>
              <a:t>legal</a:t>
            </a:r>
            <a:r>
              <a:rPr sz="3200" spc="-105" dirty="0">
                <a:solidFill>
                  <a:srgbClr val="595959"/>
                </a:solidFill>
                <a:latin typeface="Cambria"/>
                <a:cs typeface="Cambria"/>
              </a:rPr>
              <a:t> </a:t>
            </a:r>
            <a:r>
              <a:rPr sz="3200" spc="-10" dirty="0">
                <a:solidFill>
                  <a:srgbClr val="595959"/>
                </a:solidFill>
                <a:latin typeface="Cambria"/>
                <a:cs typeface="Cambria"/>
              </a:rPr>
              <a:t>documents.</a:t>
            </a:r>
            <a:endParaRPr sz="3200">
              <a:latin typeface="Cambria"/>
              <a:cs typeface="Cambria"/>
            </a:endParaRPr>
          </a:p>
          <a:p>
            <a:pPr marL="240665" indent="-227965">
              <a:lnSpc>
                <a:spcPct val="100000"/>
              </a:lnSpc>
              <a:spcBef>
                <a:spcPts val="1055"/>
              </a:spcBef>
              <a:buClr>
                <a:srgbClr val="2A1A00"/>
              </a:buClr>
              <a:buFont typeface="Arial"/>
              <a:buChar char="•"/>
              <a:tabLst>
                <a:tab pos="240665" algn="l"/>
              </a:tabLst>
            </a:pPr>
            <a:r>
              <a:rPr sz="3200" dirty="0">
                <a:solidFill>
                  <a:srgbClr val="595959"/>
                </a:solidFill>
                <a:latin typeface="Cambria"/>
                <a:cs typeface="Cambria"/>
              </a:rPr>
              <a:t>Presenting</a:t>
            </a:r>
            <a:r>
              <a:rPr sz="3200" spc="-105" dirty="0">
                <a:solidFill>
                  <a:srgbClr val="595959"/>
                </a:solidFill>
                <a:latin typeface="Cambria"/>
                <a:cs typeface="Cambria"/>
              </a:rPr>
              <a:t> </a:t>
            </a:r>
            <a:r>
              <a:rPr sz="3200" dirty="0">
                <a:solidFill>
                  <a:srgbClr val="595959"/>
                </a:solidFill>
                <a:latin typeface="Cambria"/>
                <a:cs typeface="Cambria"/>
              </a:rPr>
              <a:t>legal</a:t>
            </a:r>
            <a:r>
              <a:rPr sz="3200" spc="-105" dirty="0">
                <a:solidFill>
                  <a:srgbClr val="595959"/>
                </a:solidFill>
                <a:latin typeface="Cambria"/>
                <a:cs typeface="Cambria"/>
              </a:rPr>
              <a:t> </a:t>
            </a:r>
            <a:r>
              <a:rPr sz="3200" dirty="0">
                <a:solidFill>
                  <a:srgbClr val="595959"/>
                </a:solidFill>
                <a:latin typeface="Cambria"/>
                <a:cs typeface="Cambria"/>
              </a:rPr>
              <a:t>documents</a:t>
            </a:r>
            <a:r>
              <a:rPr sz="3200" spc="-110" dirty="0">
                <a:solidFill>
                  <a:srgbClr val="595959"/>
                </a:solidFill>
                <a:latin typeface="Cambria"/>
                <a:cs typeface="Cambria"/>
              </a:rPr>
              <a:t> </a:t>
            </a:r>
            <a:r>
              <a:rPr sz="3200" dirty="0">
                <a:solidFill>
                  <a:srgbClr val="595959"/>
                </a:solidFill>
                <a:latin typeface="Cambria"/>
                <a:cs typeface="Cambria"/>
              </a:rPr>
              <a:t>for</a:t>
            </a:r>
            <a:r>
              <a:rPr sz="3200" spc="-110" dirty="0">
                <a:solidFill>
                  <a:srgbClr val="595959"/>
                </a:solidFill>
                <a:latin typeface="Cambria"/>
                <a:cs typeface="Cambria"/>
              </a:rPr>
              <a:t> </a:t>
            </a:r>
            <a:r>
              <a:rPr sz="3200" spc="-10" dirty="0">
                <a:solidFill>
                  <a:srgbClr val="595959"/>
                </a:solidFill>
                <a:latin typeface="Cambria"/>
                <a:cs typeface="Cambria"/>
              </a:rPr>
              <a:t>execution.</a:t>
            </a:r>
            <a:endParaRPr sz="3200">
              <a:latin typeface="Cambria"/>
              <a:cs typeface="Cambria"/>
            </a:endParaRPr>
          </a:p>
          <a:p>
            <a:pPr marL="240665" indent="-227965">
              <a:lnSpc>
                <a:spcPct val="100000"/>
              </a:lnSpc>
              <a:spcBef>
                <a:spcPts val="1055"/>
              </a:spcBef>
              <a:buClr>
                <a:srgbClr val="2A1A00"/>
              </a:buClr>
              <a:buFont typeface="Arial"/>
              <a:buChar char="•"/>
              <a:tabLst>
                <a:tab pos="240665" algn="l"/>
              </a:tabLst>
            </a:pPr>
            <a:r>
              <a:rPr sz="3200" dirty="0">
                <a:solidFill>
                  <a:srgbClr val="595959"/>
                </a:solidFill>
                <a:latin typeface="Cambria"/>
                <a:cs typeface="Cambria"/>
              </a:rPr>
              <a:t>Giving</a:t>
            </a:r>
            <a:r>
              <a:rPr sz="3200" spc="-90" dirty="0">
                <a:solidFill>
                  <a:srgbClr val="595959"/>
                </a:solidFill>
                <a:latin typeface="Cambria"/>
                <a:cs typeface="Cambria"/>
              </a:rPr>
              <a:t> </a:t>
            </a:r>
            <a:r>
              <a:rPr sz="3200" dirty="0">
                <a:solidFill>
                  <a:srgbClr val="595959"/>
                </a:solidFill>
                <a:latin typeface="Cambria"/>
                <a:cs typeface="Cambria"/>
              </a:rPr>
              <a:t>legal</a:t>
            </a:r>
            <a:r>
              <a:rPr sz="3200" spc="-90" dirty="0">
                <a:solidFill>
                  <a:srgbClr val="595959"/>
                </a:solidFill>
                <a:latin typeface="Cambria"/>
                <a:cs typeface="Cambria"/>
              </a:rPr>
              <a:t> </a:t>
            </a:r>
            <a:r>
              <a:rPr sz="3200" dirty="0">
                <a:solidFill>
                  <a:srgbClr val="595959"/>
                </a:solidFill>
                <a:latin typeface="Cambria"/>
                <a:cs typeface="Cambria"/>
              </a:rPr>
              <a:t>advice</a:t>
            </a:r>
            <a:r>
              <a:rPr sz="3200" spc="-95" dirty="0">
                <a:solidFill>
                  <a:srgbClr val="595959"/>
                </a:solidFill>
                <a:latin typeface="Cambria"/>
                <a:cs typeface="Cambria"/>
              </a:rPr>
              <a:t> </a:t>
            </a:r>
            <a:r>
              <a:rPr sz="3200" dirty="0">
                <a:solidFill>
                  <a:srgbClr val="595959"/>
                </a:solidFill>
                <a:latin typeface="Cambria"/>
                <a:cs typeface="Cambria"/>
              </a:rPr>
              <a:t>or</a:t>
            </a:r>
            <a:r>
              <a:rPr sz="3200" spc="-90" dirty="0">
                <a:solidFill>
                  <a:srgbClr val="595959"/>
                </a:solidFill>
                <a:latin typeface="Cambria"/>
                <a:cs typeface="Cambria"/>
              </a:rPr>
              <a:t> </a:t>
            </a:r>
            <a:r>
              <a:rPr sz="3200" dirty="0">
                <a:solidFill>
                  <a:srgbClr val="595959"/>
                </a:solidFill>
                <a:latin typeface="Cambria"/>
                <a:cs typeface="Cambria"/>
              </a:rPr>
              <a:t>answering</a:t>
            </a:r>
            <a:r>
              <a:rPr sz="3200" spc="-90" dirty="0">
                <a:solidFill>
                  <a:srgbClr val="595959"/>
                </a:solidFill>
                <a:latin typeface="Cambria"/>
                <a:cs typeface="Cambria"/>
              </a:rPr>
              <a:t> </a:t>
            </a:r>
            <a:r>
              <a:rPr sz="3200" dirty="0">
                <a:solidFill>
                  <a:srgbClr val="595959"/>
                </a:solidFill>
                <a:latin typeface="Cambria"/>
                <a:cs typeface="Cambria"/>
              </a:rPr>
              <a:t>legal</a:t>
            </a:r>
            <a:r>
              <a:rPr sz="3200" spc="-90" dirty="0">
                <a:solidFill>
                  <a:srgbClr val="595959"/>
                </a:solidFill>
                <a:latin typeface="Cambria"/>
                <a:cs typeface="Cambria"/>
              </a:rPr>
              <a:t> </a:t>
            </a:r>
            <a:r>
              <a:rPr sz="3200" spc="-10" dirty="0">
                <a:solidFill>
                  <a:srgbClr val="595959"/>
                </a:solidFill>
                <a:latin typeface="Cambria"/>
                <a:cs typeface="Cambria"/>
              </a:rPr>
              <a:t>questions.</a:t>
            </a:r>
            <a:endParaRPr sz="3200">
              <a:latin typeface="Cambria"/>
              <a:cs typeface="Cambria"/>
            </a:endParaRPr>
          </a:p>
          <a:p>
            <a:pPr marL="240665" indent="-227965">
              <a:lnSpc>
                <a:spcPct val="100000"/>
              </a:lnSpc>
              <a:spcBef>
                <a:spcPts val="1080"/>
              </a:spcBef>
              <a:buClr>
                <a:srgbClr val="2A1A00"/>
              </a:buClr>
              <a:buFont typeface="Arial"/>
              <a:buChar char="•"/>
              <a:tabLst>
                <a:tab pos="240665" algn="l"/>
              </a:tabLst>
            </a:pPr>
            <a:r>
              <a:rPr sz="3200" dirty="0">
                <a:solidFill>
                  <a:srgbClr val="595959"/>
                </a:solidFill>
                <a:latin typeface="Cambria"/>
                <a:cs typeface="Cambria"/>
              </a:rPr>
              <a:t>Appearing</a:t>
            </a:r>
            <a:r>
              <a:rPr sz="3200" spc="-60" dirty="0">
                <a:solidFill>
                  <a:srgbClr val="595959"/>
                </a:solidFill>
                <a:latin typeface="Cambria"/>
                <a:cs typeface="Cambria"/>
              </a:rPr>
              <a:t> </a:t>
            </a:r>
            <a:r>
              <a:rPr sz="3200" dirty="0">
                <a:solidFill>
                  <a:srgbClr val="595959"/>
                </a:solidFill>
                <a:latin typeface="Cambria"/>
                <a:cs typeface="Cambria"/>
              </a:rPr>
              <a:t>in</a:t>
            </a:r>
            <a:r>
              <a:rPr sz="3200" spc="-60" dirty="0">
                <a:solidFill>
                  <a:srgbClr val="595959"/>
                </a:solidFill>
                <a:latin typeface="Cambria"/>
                <a:cs typeface="Cambria"/>
              </a:rPr>
              <a:t> </a:t>
            </a:r>
            <a:r>
              <a:rPr sz="3200" dirty="0">
                <a:solidFill>
                  <a:srgbClr val="595959"/>
                </a:solidFill>
                <a:latin typeface="Cambria"/>
                <a:cs typeface="Cambria"/>
              </a:rPr>
              <a:t>court</a:t>
            </a:r>
            <a:r>
              <a:rPr sz="3200" spc="-60" dirty="0">
                <a:solidFill>
                  <a:srgbClr val="595959"/>
                </a:solidFill>
                <a:latin typeface="Cambria"/>
                <a:cs typeface="Cambria"/>
              </a:rPr>
              <a:t> </a:t>
            </a:r>
            <a:r>
              <a:rPr sz="3200" dirty="0">
                <a:solidFill>
                  <a:srgbClr val="595959"/>
                </a:solidFill>
                <a:latin typeface="Cambria"/>
                <a:cs typeface="Cambria"/>
              </a:rPr>
              <a:t>on</a:t>
            </a:r>
            <a:r>
              <a:rPr sz="3200" spc="-60" dirty="0">
                <a:solidFill>
                  <a:srgbClr val="595959"/>
                </a:solidFill>
                <a:latin typeface="Cambria"/>
                <a:cs typeface="Cambria"/>
              </a:rPr>
              <a:t> </a:t>
            </a:r>
            <a:r>
              <a:rPr sz="3200" dirty="0">
                <a:solidFill>
                  <a:srgbClr val="595959"/>
                </a:solidFill>
                <a:latin typeface="Cambria"/>
                <a:cs typeface="Cambria"/>
              </a:rPr>
              <a:t>behalf</a:t>
            </a:r>
            <a:r>
              <a:rPr sz="3200" spc="-55" dirty="0">
                <a:solidFill>
                  <a:srgbClr val="595959"/>
                </a:solidFill>
                <a:latin typeface="Cambria"/>
                <a:cs typeface="Cambria"/>
              </a:rPr>
              <a:t> </a:t>
            </a:r>
            <a:r>
              <a:rPr sz="3200" dirty="0">
                <a:solidFill>
                  <a:srgbClr val="595959"/>
                </a:solidFill>
                <a:latin typeface="Cambria"/>
                <a:cs typeface="Cambria"/>
              </a:rPr>
              <a:t>of</a:t>
            </a:r>
            <a:r>
              <a:rPr sz="3200" spc="-55" dirty="0">
                <a:solidFill>
                  <a:srgbClr val="595959"/>
                </a:solidFill>
                <a:latin typeface="Cambria"/>
                <a:cs typeface="Cambria"/>
              </a:rPr>
              <a:t> </a:t>
            </a:r>
            <a:r>
              <a:rPr sz="3200" dirty="0">
                <a:solidFill>
                  <a:srgbClr val="595959"/>
                </a:solidFill>
                <a:latin typeface="Cambria"/>
                <a:cs typeface="Cambria"/>
              </a:rPr>
              <a:t>someone</a:t>
            </a:r>
            <a:r>
              <a:rPr sz="3200" spc="-60" dirty="0">
                <a:solidFill>
                  <a:srgbClr val="595959"/>
                </a:solidFill>
                <a:latin typeface="Cambria"/>
                <a:cs typeface="Cambria"/>
              </a:rPr>
              <a:t> </a:t>
            </a:r>
            <a:r>
              <a:rPr sz="3200" spc="-10" dirty="0">
                <a:solidFill>
                  <a:srgbClr val="595959"/>
                </a:solidFill>
                <a:latin typeface="Cambria"/>
                <a:cs typeface="Cambria"/>
              </a:rPr>
              <a:t>else.</a:t>
            </a:r>
            <a:endParaRPr sz="3200">
              <a:latin typeface="Cambria"/>
              <a:cs typeface="Cambria"/>
            </a:endParaRPr>
          </a:p>
          <a:p>
            <a:pPr marL="240665" indent="-227965">
              <a:lnSpc>
                <a:spcPct val="100000"/>
              </a:lnSpc>
              <a:spcBef>
                <a:spcPts val="1155"/>
              </a:spcBef>
              <a:buClr>
                <a:srgbClr val="2A1A00"/>
              </a:buClr>
              <a:buFont typeface="Arial"/>
              <a:buChar char="•"/>
              <a:tabLst>
                <a:tab pos="240665" algn="l"/>
              </a:tabLst>
            </a:pPr>
            <a:r>
              <a:rPr sz="3200" spc="-10" dirty="0">
                <a:solidFill>
                  <a:srgbClr val="595959"/>
                </a:solidFill>
                <a:latin typeface="Cambria"/>
                <a:cs typeface="Cambria"/>
              </a:rPr>
              <a:t>Performing</a:t>
            </a:r>
            <a:r>
              <a:rPr sz="3200" spc="-80" dirty="0">
                <a:solidFill>
                  <a:srgbClr val="595959"/>
                </a:solidFill>
                <a:latin typeface="Cambria"/>
                <a:cs typeface="Cambria"/>
              </a:rPr>
              <a:t> </a:t>
            </a:r>
            <a:r>
              <a:rPr sz="3200" dirty="0">
                <a:solidFill>
                  <a:srgbClr val="595959"/>
                </a:solidFill>
                <a:latin typeface="Cambria"/>
                <a:cs typeface="Cambria"/>
              </a:rPr>
              <a:t>a</a:t>
            </a:r>
            <a:r>
              <a:rPr sz="3200" spc="-80" dirty="0">
                <a:solidFill>
                  <a:srgbClr val="595959"/>
                </a:solidFill>
                <a:latin typeface="Cambria"/>
                <a:cs typeface="Cambria"/>
              </a:rPr>
              <a:t> </a:t>
            </a:r>
            <a:r>
              <a:rPr sz="3200" dirty="0">
                <a:solidFill>
                  <a:srgbClr val="595959"/>
                </a:solidFill>
                <a:latin typeface="Cambria"/>
                <a:cs typeface="Cambria"/>
              </a:rPr>
              <a:t>real</a:t>
            </a:r>
            <a:r>
              <a:rPr sz="3200" spc="-75" dirty="0">
                <a:solidFill>
                  <a:srgbClr val="595959"/>
                </a:solidFill>
                <a:latin typeface="Cambria"/>
                <a:cs typeface="Cambria"/>
              </a:rPr>
              <a:t> </a:t>
            </a:r>
            <a:r>
              <a:rPr sz="3200" dirty="0">
                <a:solidFill>
                  <a:srgbClr val="595959"/>
                </a:solidFill>
                <a:latin typeface="Cambria"/>
                <a:cs typeface="Cambria"/>
              </a:rPr>
              <a:t>estate</a:t>
            </a:r>
            <a:r>
              <a:rPr sz="3200" spc="-85" dirty="0">
                <a:solidFill>
                  <a:srgbClr val="595959"/>
                </a:solidFill>
                <a:latin typeface="Cambria"/>
                <a:cs typeface="Cambria"/>
              </a:rPr>
              <a:t> </a:t>
            </a:r>
            <a:r>
              <a:rPr sz="3200" dirty="0">
                <a:solidFill>
                  <a:srgbClr val="595959"/>
                </a:solidFill>
                <a:latin typeface="Cambria"/>
                <a:cs typeface="Cambria"/>
              </a:rPr>
              <a:t>or</a:t>
            </a:r>
            <a:r>
              <a:rPr sz="3200" spc="-80" dirty="0">
                <a:solidFill>
                  <a:srgbClr val="595959"/>
                </a:solidFill>
                <a:latin typeface="Cambria"/>
                <a:cs typeface="Cambria"/>
              </a:rPr>
              <a:t> </a:t>
            </a:r>
            <a:r>
              <a:rPr sz="3200" dirty="0">
                <a:solidFill>
                  <a:srgbClr val="595959"/>
                </a:solidFill>
                <a:latin typeface="Cambria"/>
                <a:cs typeface="Cambria"/>
              </a:rPr>
              <a:t>mortgage</a:t>
            </a:r>
            <a:r>
              <a:rPr sz="3200" spc="-80" dirty="0">
                <a:solidFill>
                  <a:srgbClr val="595959"/>
                </a:solidFill>
                <a:latin typeface="Cambria"/>
                <a:cs typeface="Cambria"/>
              </a:rPr>
              <a:t> </a:t>
            </a:r>
            <a:r>
              <a:rPr sz="3200" spc="-10" dirty="0">
                <a:solidFill>
                  <a:srgbClr val="595959"/>
                </a:solidFill>
                <a:latin typeface="Cambria"/>
                <a:cs typeface="Cambria"/>
              </a:rPr>
              <a:t>closing.</a:t>
            </a:r>
            <a:endParaRPr sz="3200">
              <a:latin typeface="Cambria"/>
              <a:cs typeface="Cambria"/>
            </a:endParaRPr>
          </a:p>
          <a:p>
            <a:pPr marL="240665" indent="-227965">
              <a:lnSpc>
                <a:spcPct val="100000"/>
              </a:lnSpc>
              <a:spcBef>
                <a:spcPts val="1055"/>
              </a:spcBef>
              <a:buClr>
                <a:srgbClr val="2A1A00"/>
              </a:buClr>
              <a:buFont typeface="Arial"/>
              <a:buChar char="•"/>
              <a:tabLst>
                <a:tab pos="240665" algn="l"/>
              </a:tabLst>
            </a:pPr>
            <a:r>
              <a:rPr sz="3200" dirty="0">
                <a:solidFill>
                  <a:srgbClr val="595959"/>
                </a:solidFill>
                <a:latin typeface="Cambria"/>
                <a:cs typeface="Cambria"/>
              </a:rPr>
              <a:t>Title</a:t>
            </a:r>
            <a:r>
              <a:rPr sz="3200" spc="-80" dirty="0">
                <a:solidFill>
                  <a:srgbClr val="595959"/>
                </a:solidFill>
                <a:latin typeface="Cambria"/>
                <a:cs typeface="Cambria"/>
              </a:rPr>
              <a:t> </a:t>
            </a:r>
            <a:r>
              <a:rPr sz="3200" dirty="0">
                <a:solidFill>
                  <a:srgbClr val="595959"/>
                </a:solidFill>
                <a:latin typeface="Cambria"/>
                <a:cs typeface="Cambria"/>
              </a:rPr>
              <a:t>search</a:t>
            </a:r>
            <a:r>
              <a:rPr sz="3200" spc="-80" dirty="0">
                <a:solidFill>
                  <a:srgbClr val="595959"/>
                </a:solidFill>
                <a:latin typeface="Cambria"/>
                <a:cs typeface="Cambria"/>
              </a:rPr>
              <a:t> </a:t>
            </a:r>
            <a:r>
              <a:rPr sz="3200" dirty="0">
                <a:solidFill>
                  <a:srgbClr val="595959"/>
                </a:solidFill>
                <a:latin typeface="Cambria"/>
                <a:cs typeface="Cambria"/>
              </a:rPr>
              <a:t>and</a:t>
            </a:r>
            <a:r>
              <a:rPr sz="3200" spc="-75" dirty="0">
                <a:solidFill>
                  <a:srgbClr val="595959"/>
                </a:solidFill>
                <a:latin typeface="Cambria"/>
                <a:cs typeface="Cambria"/>
              </a:rPr>
              <a:t> </a:t>
            </a:r>
            <a:r>
              <a:rPr sz="3200" dirty="0">
                <a:solidFill>
                  <a:srgbClr val="595959"/>
                </a:solidFill>
                <a:latin typeface="Cambria"/>
                <a:cs typeface="Cambria"/>
              </a:rPr>
              <a:t>preparing</a:t>
            </a:r>
            <a:r>
              <a:rPr sz="3200" spc="-70" dirty="0">
                <a:solidFill>
                  <a:srgbClr val="595959"/>
                </a:solidFill>
                <a:latin typeface="Cambria"/>
                <a:cs typeface="Cambria"/>
              </a:rPr>
              <a:t> </a:t>
            </a:r>
            <a:r>
              <a:rPr sz="3200" dirty="0">
                <a:solidFill>
                  <a:srgbClr val="595959"/>
                </a:solidFill>
                <a:latin typeface="Cambria"/>
                <a:cs typeface="Cambria"/>
              </a:rPr>
              <a:t>title</a:t>
            </a:r>
            <a:r>
              <a:rPr sz="3200" spc="-75" dirty="0">
                <a:solidFill>
                  <a:srgbClr val="595959"/>
                </a:solidFill>
                <a:latin typeface="Cambria"/>
                <a:cs typeface="Cambria"/>
              </a:rPr>
              <a:t> </a:t>
            </a:r>
            <a:r>
              <a:rPr sz="3200" spc="-10" dirty="0">
                <a:solidFill>
                  <a:srgbClr val="595959"/>
                </a:solidFill>
                <a:latin typeface="Cambria"/>
                <a:cs typeface="Cambria"/>
              </a:rPr>
              <a:t>documents.</a:t>
            </a:r>
            <a:endParaRPr sz="3200">
              <a:latin typeface="Cambria"/>
              <a:cs typeface="Cambria"/>
            </a:endParaRPr>
          </a:p>
          <a:p>
            <a:pPr marL="240665" indent="-227965">
              <a:lnSpc>
                <a:spcPct val="100000"/>
              </a:lnSpc>
              <a:spcBef>
                <a:spcPts val="1055"/>
              </a:spcBef>
              <a:buClr>
                <a:srgbClr val="2A1A00"/>
              </a:buClr>
              <a:buFont typeface="Arial"/>
              <a:buChar char="•"/>
              <a:tabLst>
                <a:tab pos="240665" algn="l"/>
              </a:tabLst>
            </a:pPr>
            <a:r>
              <a:rPr sz="3200" dirty="0">
                <a:solidFill>
                  <a:srgbClr val="595959"/>
                </a:solidFill>
                <a:latin typeface="Cambria"/>
                <a:cs typeface="Cambria"/>
              </a:rPr>
              <a:t>Settlement</a:t>
            </a:r>
            <a:r>
              <a:rPr sz="3200" spc="-130" dirty="0">
                <a:solidFill>
                  <a:srgbClr val="595959"/>
                </a:solidFill>
                <a:latin typeface="Cambria"/>
                <a:cs typeface="Cambria"/>
              </a:rPr>
              <a:t> </a:t>
            </a:r>
            <a:r>
              <a:rPr sz="3200" spc="-10" dirty="0">
                <a:solidFill>
                  <a:srgbClr val="595959"/>
                </a:solidFill>
                <a:latin typeface="Cambria"/>
                <a:cs typeface="Cambria"/>
              </a:rPr>
              <a:t>negotiations.</a:t>
            </a:r>
            <a:endParaRPr sz="3200">
              <a:latin typeface="Cambria"/>
              <a:cs typeface="Cambria"/>
            </a:endParaRPr>
          </a:p>
          <a:p>
            <a:pPr marL="240665" indent="-227965">
              <a:lnSpc>
                <a:spcPct val="100000"/>
              </a:lnSpc>
              <a:spcBef>
                <a:spcPts val="1055"/>
              </a:spcBef>
              <a:buClr>
                <a:srgbClr val="2A1A00"/>
              </a:buClr>
              <a:buFont typeface="Arial"/>
              <a:buChar char="•"/>
              <a:tabLst>
                <a:tab pos="240665" algn="l"/>
              </a:tabLst>
            </a:pPr>
            <a:r>
              <a:rPr sz="3200" dirty="0">
                <a:solidFill>
                  <a:srgbClr val="595959"/>
                </a:solidFill>
                <a:latin typeface="Cambria"/>
                <a:cs typeface="Cambria"/>
              </a:rPr>
              <a:t>Consumer</a:t>
            </a:r>
            <a:r>
              <a:rPr sz="3200" spc="-70" dirty="0">
                <a:solidFill>
                  <a:srgbClr val="595959"/>
                </a:solidFill>
                <a:latin typeface="Cambria"/>
                <a:cs typeface="Cambria"/>
              </a:rPr>
              <a:t> </a:t>
            </a:r>
            <a:r>
              <a:rPr sz="3200" dirty="0">
                <a:solidFill>
                  <a:srgbClr val="595959"/>
                </a:solidFill>
                <a:latin typeface="Cambria"/>
                <a:cs typeface="Cambria"/>
              </a:rPr>
              <a:t>debt</a:t>
            </a:r>
            <a:r>
              <a:rPr sz="3200" spc="-65" dirty="0">
                <a:solidFill>
                  <a:srgbClr val="595959"/>
                </a:solidFill>
                <a:latin typeface="Cambria"/>
                <a:cs typeface="Cambria"/>
              </a:rPr>
              <a:t> </a:t>
            </a:r>
            <a:r>
              <a:rPr sz="3200" spc="-10" dirty="0">
                <a:solidFill>
                  <a:srgbClr val="595959"/>
                </a:solidFill>
                <a:latin typeface="Cambria"/>
                <a:cs typeface="Cambria"/>
              </a:rPr>
              <a:t>pooling.</a:t>
            </a:r>
            <a:endParaRPr sz="3200">
              <a:latin typeface="Cambria"/>
              <a:cs typeface="Cambria"/>
            </a:endParaRPr>
          </a:p>
        </p:txBody>
      </p:sp>
      <p:sp>
        <p:nvSpPr>
          <p:cNvPr id="4" name="object 4"/>
          <p:cNvSpPr txBox="1"/>
          <p:nvPr/>
        </p:nvSpPr>
        <p:spPr>
          <a:xfrm>
            <a:off x="11224578" y="6429755"/>
            <a:ext cx="124460" cy="238760"/>
          </a:xfrm>
          <a:prstGeom prst="rect">
            <a:avLst/>
          </a:prstGeom>
        </p:spPr>
        <p:txBody>
          <a:bodyPr vert="horz" wrap="square" lIns="0" tIns="12700" rIns="0" bIns="0" rtlCol="0">
            <a:spAutoFit/>
          </a:bodyPr>
          <a:lstStyle/>
          <a:p>
            <a:pPr marL="12700">
              <a:lnSpc>
                <a:spcPct val="100000"/>
              </a:lnSpc>
              <a:spcBef>
                <a:spcPts val="100"/>
              </a:spcBef>
            </a:pPr>
            <a:r>
              <a:rPr sz="1400" spc="-50" dirty="0">
                <a:solidFill>
                  <a:srgbClr val="FFFFFF"/>
                </a:solidFill>
                <a:latin typeface="Arial"/>
                <a:cs typeface="Arial"/>
              </a:rPr>
              <a:t>9</a:t>
            </a:r>
            <a:endParaRPr sz="1400">
              <a:latin typeface="Arial"/>
              <a:cs typeface="Arial"/>
            </a:endParaRPr>
          </a:p>
        </p:txBody>
      </p:sp>
      <p:pic>
        <p:nvPicPr>
          <p:cNvPr id="5" name="object 5"/>
          <p:cNvPicPr/>
          <p:nvPr/>
        </p:nvPicPr>
        <p:blipFill>
          <a:blip r:embed="rId2" cstate="print"/>
          <a:stretch>
            <a:fillRect/>
          </a:stretch>
        </p:blipFill>
        <p:spPr>
          <a:xfrm>
            <a:off x="8814816" y="4406791"/>
            <a:ext cx="3099815" cy="2451207"/>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13012" y="314959"/>
            <a:ext cx="6833234" cy="802640"/>
          </a:xfrm>
          <a:prstGeom prst="rect">
            <a:avLst/>
          </a:prstGeom>
        </p:spPr>
        <p:txBody>
          <a:bodyPr vert="horz" wrap="square" lIns="0" tIns="12700" rIns="0" bIns="0" rtlCol="0">
            <a:spAutoFit/>
          </a:bodyPr>
          <a:lstStyle/>
          <a:p>
            <a:pPr marL="12700">
              <a:lnSpc>
                <a:spcPct val="100000"/>
              </a:lnSpc>
              <a:spcBef>
                <a:spcPts val="100"/>
              </a:spcBef>
            </a:pPr>
            <a:r>
              <a:rPr sz="5100" spc="125" dirty="0"/>
              <a:t>COMMON</a:t>
            </a:r>
            <a:r>
              <a:rPr sz="5100" spc="415" dirty="0"/>
              <a:t> </a:t>
            </a:r>
            <a:r>
              <a:rPr sz="5100" spc="110" dirty="0"/>
              <a:t>UPL</a:t>
            </a:r>
            <a:r>
              <a:rPr sz="5100" spc="415" dirty="0"/>
              <a:t> </a:t>
            </a:r>
            <a:r>
              <a:rPr sz="5100" spc="100" dirty="0"/>
              <a:t>ACTORS</a:t>
            </a:r>
            <a:endParaRPr sz="5100"/>
          </a:p>
        </p:txBody>
      </p:sp>
      <p:sp>
        <p:nvSpPr>
          <p:cNvPr id="3" name="object 3"/>
          <p:cNvSpPr txBox="1"/>
          <p:nvPr/>
        </p:nvSpPr>
        <p:spPr>
          <a:xfrm>
            <a:off x="1194308" y="1067815"/>
            <a:ext cx="5752465" cy="5411470"/>
          </a:xfrm>
          <a:prstGeom prst="rect">
            <a:avLst/>
          </a:prstGeom>
        </p:spPr>
        <p:txBody>
          <a:bodyPr vert="horz" wrap="square" lIns="0" tIns="107315" rIns="0" bIns="0" rtlCol="0">
            <a:spAutoFit/>
          </a:bodyPr>
          <a:lstStyle/>
          <a:p>
            <a:pPr marL="240029" indent="-227329">
              <a:lnSpc>
                <a:spcPct val="100000"/>
              </a:lnSpc>
              <a:spcBef>
                <a:spcPts val="845"/>
              </a:spcBef>
              <a:buClr>
                <a:srgbClr val="2A1A00"/>
              </a:buClr>
              <a:buFont typeface="Arial"/>
              <a:buChar char="•"/>
              <a:tabLst>
                <a:tab pos="240029" algn="l"/>
              </a:tabLst>
            </a:pPr>
            <a:r>
              <a:rPr sz="3300" spc="-10" dirty="0">
                <a:solidFill>
                  <a:srgbClr val="595959"/>
                </a:solidFill>
                <a:latin typeface="Cambria"/>
                <a:cs typeface="Cambria"/>
              </a:rPr>
              <a:t>Paralegals</a:t>
            </a:r>
            <a:endParaRPr sz="3300">
              <a:latin typeface="Cambria"/>
              <a:cs typeface="Cambria"/>
            </a:endParaRPr>
          </a:p>
          <a:p>
            <a:pPr marL="240029" indent="-227329">
              <a:lnSpc>
                <a:spcPct val="100000"/>
              </a:lnSpc>
              <a:spcBef>
                <a:spcPts val="740"/>
              </a:spcBef>
              <a:buClr>
                <a:srgbClr val="2A1A00"/>
              </a:buClr>
              <a:buFont typeface="Arial"/>
              <a:buChar char="•"/>
              <a:tabLst>
                <a:tab pos="240029" algn="l"/>
              </a:tabLst>
            </a:pPr>
            <a:r>
              <a:rPr sz="3300" spc="-10" dirty="0">
                <a:solidFill>
                  <a:srgbClr val="595959"/>
                </a:solidFill>
                <a:latin typeface="Cambria"/>
                <a:cs typeface="Cambria"/>
              </a:rPr>
              <a:t>Notaries</a:t>
            </a:r>
            <a:endParaRPr sz="3300">
              <a:latin typeface="Cambria"/>
              <a:cs typeface="Cambria"/>
            </a:endParaRPr>
          </a:p>
          <a:p>
            <a:pPr marL="240029" indent="-227329">
              <a:lnSpc>
                <a:spcPct val="100000"/>
              </a:lnSpc>
              <a:spcBef>
                <a:spcPts val="720"/>
              </a:spcBef>
              <a:buClr>
                <a:srgbClr val="2A1A00"/>
              </a:buClr>
              <a:buFont typeface="Arial"/>
              <a:buChar char="•"/>
              <a:tabLst>
                <a:tab pos="240029" algn="l"/>
              </a:tabLst>
            </a:pPr>
            <a:r>
              <a:rPr sz="3300" dirty="0">
                <a:solidFill>
                  <a:srgbClr val="595959"/>
                </a:solidFill>
                <a:latin typeface="Cambria"/>
                <a:cs typeface="Cambria"/>
              </a:rPr>
              <a:t>Jailhouse</a:t>
            </a:r>
            <a:r>
              <a:rPr sz="3300" spc="90" dirty="0">
                <a:solidFill>
                  <a:srgbClr val="595959"/>
                </a:solidFill>
                <a:latin typeface="Cambria"/>
                <a:cs typeface="Cambria"/>
              </a:rPr>
              <a:t> </a:t>
            </a:r>
            <a:r>
              <a:rPr sz="3300" spc="-10" dirty="0">
                <a:solidFill>
                  <a:srgbClr val="595959"/>
                </a:solidFill>
                <a:latin typeface="Cambria"/>
                <a:cs typeface="Cambria"/>
              </a:rPr>
              <a:t>lawyers</a:t>
            </a:r>
            <a:endParaRPr sz="3300">
              <a:latin typeface="Cambria"/>
              <a:cs typeface="Cambria"/>
            </a:endParaRPr>
          </a:p>
          <a:p>
            <a:pPr marL="240029" indent="-227329">
              <a:lnSpc>
                <a:spcPct val="100000"/>
              </a:lnSpc>
              <a:spcBef>
                <a:spcPts val="745"/>
              </a:spcBef>
              <a:buClr>
                <a:srgbClr val="2A1A00"/>
              </a:buClr>
              <a:buFont typeface="Arial"/>
              <a:buChar char="•"/>
              <a:tabLst>
                <a:tab pos="240029" algn="l"/>
              </a:tabLst>
            </a:pPr>
            <a:r>
              <a:rPr sz="3300" dirty="0">
                <a:solidFill>
                  <a:srgbClr val="595959"/>
                </a:solidFill>
                <a:latin typeface="Cambria"/>
                <a:cs typeface="Cambria"/>
              </a:rPr>
              <a:t>Homeowners</a:t>
            </a:r>
            <a:r>
              <a:rPr sz="3300" spc="220" dirty="0">
                <a:solidFill>
                  <a:srgbClr val="595959"/>
                </a:solidFill>
                <a:latin typeface="Cambria"/>
                <a:cs typeface="Cambria"/>
              </a:rPr>
              <a:t> </a:t>
            </a:r>
            <a:r>
              <a:rPr sz="3300" spc="-10" dirty="0">
                <a:solidFill>
                  <a:srgbClr val="595959"/>
                </a:solidFill>
                <a:latin typeface="Cambria"/>
                <a:cs typeface="Cambria"/>
              </a:rPr>
              <a:t>Associations</a:t>
            </a:r>
            <a:endParaRPr sz="3300">
              <a:latin typeface="Cambria"/>
              <a:cs typeface="Cambria"/>
            </a:endParaRPr>
          </a:p>
          <a:p>
            <a:pPr marL="240029" indent="-227329">
              <a:lnSpc>
                <a:spcPct val="100000"/>
              </a:lnSpc>
              <a:spcBef>
                <a:spcPts val="745"/>
              </a:spcBef>
              <a:buClr>
                <a:srgbClr val="2A1A00"/>
              </a:buClr>
              <a:buFont typeface="Arial"/>
              <a:buChar char="•"/>
              <a:tabLst>
                <a:tab pos="240029" algn="l"/>
              </a:tabLst>
            </a:pPr>
            <a:r>
              <a:rPr sz="3300" dirty="0">
                <a:solidFill>
                  <a:srgbClr val="595959"/>
                </a:solidFill>
                <a:latin typeface="Cambria"/>
                <a:cs typeface="Cambria"/>
              </a:rPr>
              <a:t>Title</a:t>
            </a:r>
            <a:r>
              <a:rPr sz="3300" spc="70" dirty="0">
                <a:solidFill>
                  <a:srgbClr val="595959"/>
                </a:solidFill>
                <a:latin typeface="Cambria"/>
                <a:cs typeface="Cambria"/>
              </a:rPr>
              <a:t> </a:t>
            </a:r>
            <a:r>
              <a:rPr sz="3300" spc="-10" dirty="0">
                <a:solidFill>
                  <a:srgbClr val="595959"/>
                </a:solidFill>
                <a:latin typeface="Cambria"/>
                <a:cs typeface="Cambria"/>
              </a:rPr>
              <a:t>companies</a:t>
            </a:r>
            <a:endParaRPr sz="3300">
              <a:latin typeface="Cambria"/>
              <a:cs typeface="Cambria"/>
            </a:endParaRPr>
          </a:p>
          <a:p>
            <a:pPr marL="240029" indent="-227329">
              <a:lnSpc>
                <a:spcPct val="100000"/>
              </a:lnSpc>
              <a:spcBef>
                <a:spcPts val="840"/>
              </a:spcBef>
              <a:buClr>
                <a:srgbClr val="2A1A00"/>
              </a:buClr>
              <a:buFont typeface="Arial"/>
              <a:buChar char="•"/>
              <a:tabLst>
                <a:tab pos="240029" algn="l"/>
              </a:tabLst>
            </a:pPr>
            <a:r>
              <a:rPr sz="3300" dirty="0">
                <a:solidFill>
                  <a:srgbClr val="595959"/>
                </a:solidFill>
                <a:latin typeface="Cambria"/>
                <a:cs typeface="Cambria"/>
              </a:rPr>
              <a:t>Disbarred/suspended</a:t>
            </a:r>
            <a:r>
              <a:rPr sz="3300" spc="320" dirty="0">
                <a:solidFill>
                  <a:srgbClr val="595959"/>
                </a:solidFill>
                <a:latin typeface="Cambria"/>
                <a:cs typeface="Cambria"/>
              </a:rPr>
              <a:t> </a:t>
            </a:r>
            <a:r>
              <a:rPr sz="3300" spc="-10" dirty="0">
                <a:solidFill>
                  <a:srgbClr val="595959"/>
                </a:solidFill>
                <a:latin typeface="Cambria"/>
                <a:cs typeface="Cambria"/>
              </a:rPr>
              <a:t>lawyers</a:t>
            </a:r>
            <a:endParaRPr sz="3300">
              <a:latin typeface="Cambria"/>
              <a:cs typeface="Cambria"/>
            </a:endParaRPr>
          </a:p>
          <a:p>
            <a:pPr marL="240029" indent="-227329">
              <a:lnSpc>
                <a:spcPct val="100000"/>
              </a:lnSpc>
              <a:spcBef>
                <a:spcPts val="745"/>
              </a:spcBef>
              <a:buClr>
                <a:srgbClr val="2A1A00"/>
              </a:buClr>
              <a:buFont typeface="Arial"/>
              <a:buChar char="•"/>
              <a:tabLst>
                <a:tab pos="240029" algn="l"/>
              </a:tabLst>
            </a:pPr>
            <a:r>
              <a:rPr sz="3300" dirty="0">
                <a:solidFill>
                  <a:srgbClr val="595959"/>
                </a:solidFill>
                <a:latin typeface="Cambria"/>
                <a:cs typeface="Cambria"/>
              </a:rPr>
              <a:t>Out-</a:t>
            </a:r>
            <a:r>
              <a:rPr sz="3300" spc="-30" dirty="0">
                <a:solidFill>
                  <a:srgbClr val="595959"/>
                </a:solidFill>
                <a:latin typeface="Cambria"/>
                <a:cs typeface="Cambria"/>
              </a:rPr>
              <a:t>of-</a:t>
            </a:r>
            <a:r>
              <a:rPr sz="3300" dirty="0">
                <a:solidFill>
                  <a:srgbClr val="595959"/>
                </a:solidFill>
                <a:latin typeface="Cambria"/>
                <a:cs typeface="Cambria"/>
              </a:rPr>
              <a:t>State</a:t>
            </a:r>
            <a:r>
              <a:rPr sz="3300" spc="165" dirty="0">
                <a:solidFill>
                  <a:srgbClr val="595959"/>
                </a:solidFill>
                <a:latin typeface="Cambria"/>
                <a:cs typeface="Cambria"/>
              </a:rPr>
              <a:t> </a:t>
            </a:r>
            <a:r>
              <a:rPr sz="3300" spc="-10" dirty="0">
                <a:solidFill>
                  <a:srgbClr val="595959"/>
                </a:solidFill>
                <a:latin typeface="Cambria"/>
                <a:cs typeface="Cambria"/>
              </a:rPr>
              <a:t>lawyers</a:t>
            </a:r>
            <a:endParaRPr sz="3300">
              <a:latin typeface="Cambria"/>
              <a:cs typeface="Cambria"/>
            </a:endParaRPr>
          </a:p>
          <a:p>
            <a:pPr marL="240029" indent="-227329">
              <a:lnSpc>
                <a:spcPct val="100000"/>
              </a:lnSpc>
              <a:spcBef>
                <a:spcPts val="745"/>
              </a:spcBef>
              <a:buClr>
                <a:srgbClr val="2A1A00"/>
              </a:buClr>
              <a:buFont typeface="Arial"/>
              <a:buChar char="•"/>
              <a:tabLst>
                <a:tab pos="240029" algn="l"/>
              </a:tabLst>
            </a:pPr>
            <a:r>
              <a:rPr sz="3300" dirty="0">
                <a:solidFill>
                  <a:srgbClr val="595959"/>
                </a:solidFill>
                <a:latin typeface="Cambria"/>
                <a:cs typeface="Cambria"/>
              </a:rPr>
              <a:t>Unregistered</a:t>
            </a:r>
            <a:r>
              <a:rPr sz="3300" spc="55" dirty="0">
                <a:solidFill>
                  <a:srgbClr val="595959"/>
                </a:solidFill>
                <a:latin typeface="Cambria"/>
                <a:cs typeface="Cambria"/>
              </a:rPr>
              <a:t> </a:t>
            </a:r>
            <a:r>
              <a:rPr sz="3300" dirty="0">
                <a:solidFill>
                  <a:srgbClr val="595959"/>
                </a:solidFill>
                <a:latin typeface="Cambria"/>
                <a:cs typeface="Cambria"/>
              </a:rPr>
              <a:t>foreign</a:t>
            </a:r>
            <a:r>
              <a:rPr sz="3300" spc="60" dirty="0">
                <a:solidFill>
                  <a:srgbClr val="595959"/>
                </a:solidFill>
                <a:latin typeface="Cambria"/>
                <a:cs typeface="Cambria"/>
              </a:rPr>
              <a:t> </a:t>
            </a:r>
            <a:r>
              <a:rPr sz="3300" spc="-10" dirty="0">
                <a:solidFill>
                  <a:srgbClr val="595959"/>
                </a:solidFill>
                <a:latin typeface="Cambria"/>
                <a:cs typeface="Cambria"/>
              </a:rPr>
              <a:t>lawyers</a:t>
            </a:r>
            <a:endParaRPr sz="3300">
              <a:latin typeface="Cambria"/>
              <a:cs typeface="Cambria"/>
            </a:endParaRPr>
          </a:p>
          <a:p>
            <a:pPr marL="240029" indent="-227329">
              <a:lnSpc>
                <a:spcPct val="100000"/>
              </a:lnSpc>
              <a:spcBef>
                <a:spcPts val="740"/>
              </a:spcBef>
              <a:buClr>
                <a:srgbClr val="2A1A00"/>
              </a:buClr>
              <a:buFont typeface="Arial"/>
              <a:buChar char="•"/>
              <a:tabLst>
                <a:tab pos="240029" algn="l"/>
              </a:tabLst>
            </a:pPr>
            <a:r>
              <a:rPr sz="3300" dirty="0">
                <a:solidFill>
                  <a:srgbClr val="595959"/>
                </a:solidFill>
                <a:latin typeface="Cambria"/>
                <a:cs typeface="Cambria"/>
              </a:rPr>
              <a:t>Online</a:t>
            </a:r>
            <a:r>
              <a:rPr sz="3300" spc="90" dirty="0">
                <a:solidFill>
                  <a:srgbClr val="595959"/>
                </a:solidFill>
                <a:latin typeface="Cambria"/>
                <a:cs typeface="Cambria"/>
              </a:rPr>
              <a:t> </a:t>
            </a:r>
            <a:r>
              <a:rPr sz="3300" dirty="0">
                <a:solidFill>
                  <a:srgbClr val="595959"/>
                </a:solidFill>
                <a:latin typeface="Cambria"/>
                <a:cs typeface="Cambria"/>
              </a:rPr>
              <a:t>self-help</a:t>
            </a:r>
            <a:r>
              <a:rPr sz="3300" spc="95" dirty="0">
                <a:solidFill>
                  <a:srgbClr val="595959"/>
                </a:solidFill>
                <a:latin typeface="Cambria"/>
                <a:cs typeface="Cambria"/>
              </a:rPr>
              <a:t> </a:t>
            </a:r>
            <a:r>
              <a:rPr sz="3300" dirty="0">
                <a:solidFill>
                  <a:srgbClr val="595959"/>
                </a:solidFill>
                <a:latin typeface="Cambria"/>
                <a:cs typeface="Cambria"/>
              </a:rPr>
              <a:t>legal</a:t>
            </a:r>
            <a:r>
              <a:rPr sz="3300" spc="80" dirty="0">
                <a:solidFill>
                  <a:srgbClr val="595959"/>
                </a:solidFill>
                <a:latin typeface="Cambria"/>
                <a:cs typeface="Cambria"/>
              </a:rPr>
              <a:t> </a:t>
            </a:r>
            <a:r>
              <a:rPr sz="3300" spc="-10" dirty="0">
                <a:solidFill>
                  <a:srgbClr val="595959"/>
                </a:solidFill>
                <a:latin typeface="Cambria"/>
                <a:cs typeface="Cambria"/>
              </a:rPr>
              <a:t>services</a:t>
            </a:r>
            <a:endParaRPr sz="3300">
              <a:latin typeface="Cambria"/>
              <a:cs typeface="Cambria"/>
            </a:endParaRPr>
          </a:p>
        </p:txBody>
      </p:sp>
      <p:pic>
        <p:nvPicPr>
          <p:cNvPr id="4" name="object 4"/>
          <p:cNvPicPr/>
          <p:nvPr/>
        </p:nvPicPr>
        <p:blipFill>
          <a:blip r:embed="rId2" cstate="print"/>
          <a:stretch>
            <a:fillRect/>
          </a:stretch>
        </p:blipFill>
        <p:spPr>
          <a:xfrm>
            <a:off x="7955280" y="2064050"/>
            <a:ext cx="3734563" cy="361949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12128" y="-2032"/>
            <a:ext cx="8716010" cy="1516380"/>
          </a:xfrm>
          <a:prstGeom prst="rect">
            <a:avLst/>
          </a:prstGeom>
        </p:spPr>
        <p:txBody>
          <a:bodyPr vert="horz" wrap="square" lIns="0" tIns="88265" rIns="0" bIns="0" rtlCol="0">
            <a:spAutoFit/>
          </a:bodyPr>
          <a:lstStyle/>
          <a:p>
            <a:pPr marL="12700" marR="5080">
              <a:lnSpc>
                <a:spcPts val="5620"/>
              </a:lnSpc>
              <a:spcBef>
                <a:spcPts val="695"/>
              </a:spcBef>
            </a:pPr>
            <a:r>
              <a:rPr sz="5100" b="1" spc="135" dirty="0">
                <a:latin typeface="Impact"/>
                <a:cs typeface="Impact"/>
              </a:rPr>
              <a:t>CASE</a:t>
            </a:r>
            <a:r>
              <a:rPr sz="5100" b="1" spc="425" dirty="0">
                <a:latin typeface="Impact"/>
                <a:cs typeface="Impact"/>
              </a:rPr>
              <a:t> </a:t>
            </a:r>
            <a:r>
              <a:rPr sz="5100" b="1" spc="170" dirty="0">
                <a:latin typeface="Impact"/>
                <a:cs typeface="Impact"/>
              </a:rPr>
              <a:t>EXAMPLES</a:t>
            </a:r>
            <a:r>
              <a:rPr sz="5100" b="1" spc="415" dirty="0">
                <a:latin typeface="Impact"/>
                <a:cs typeface="Impact"/>
              </a:rPr>
              <a:t> </a:t>
            </a:r>
            <a:r>
              <a:rPr sz="5100" b="1" spc="130" dirty="0">
                <a:latin typeface="Impact"/>
                <a:cs typeface="Impact"/>
              </a:rPr>
              <a:t>INVOLVING</a:t>
            </a:r>
            <a:r>
              <a:rPr sz="5100" b="1" spc="420" dirty="0">
                <a:latin typeface="Impact"/>
                <a:cs typeface="Impact"/>
              </a:rPr>
              <a:t> </a:t>
            </a:r>
            <a:r>
              <a:rPr sz="5100" b="1" spc="110" dirty="0">
                <a:latin typeface="Impact"/>
                <a:cs typeface="Impact"/>
              </a:rPr>
              <a:t>UPL- </a:t>
            </a:r>
            <a:r>
              <a:rPr sz="5100" b="1" spc="135" dirty="0">
                <a:latin typeface="Impact"/>
                <a:cs typeface="Impact"/>
              </a:rPr>
              <a:t>PARALEGALS</a:t>
            </a:r>
            <a:endParaRPr sz="5100">
              <a:latin typeface="Impact"/>
              <a:cs typeface="Impact"/>
            </a:endParaRPr>
          </a:p>
        </p:txBody>
      </p:sp>
      <p:sp>
        <p:nvSpPr>
          <p:cNvPr id="3" name="object 3"/>
          <p:cNvSpPr txBox="1"/>
          <p:nvPr/>
        </p:nvSpPr>
        <p:spPr>
          <a:xfrm>
            <a:off x="941832" y="1752028"/>
            <a:ext cx="5267325" cy="4559935"/>
          </a:xfrm>
          <a:prstGeom prst="rect">
            <a:avLst/>
          </a:prstGeom>
          <a:solidFill>
            <a:srgbClr val="F3F3F2"/>
          </a:solidFill>
          <a:ln w="9525">
            <a:solidFill>
              <a:srgbClr val="F8B323"/>
            </a:solidFill>
          </a:ln>
        </p:spPr>
        <p:txBody>
          <a:bodyPr vert="horz" wrap="square" lIns="0" tIns="31115" rIns="0" bIns="0" rtlCol="0">
            <a:spAutoFit/>
          </a:bodyPr>
          <a:lstStyle/>
          <a:p>
            <a:pPr marL="91440" marR="180340">
              <a:lnSpc>
                <a:spcPct val="100200"/>
              </a:lnSpc>
              <a:spcBef>
                <a:spcPts val="245"/>
              </a:spcBef>
            </a:pPr>
            <a:r>
              <a:rPr sz="2800" dirty="0">
                <a:solidFill>
                  <a:srgbClr val="595959"/>
                </a:solidFill>
                <a:latin typeface="Cambria"/>
                <a:cs typeface="Cambria"/>
              </a:rPr>
              <a:t>John</a:t>
            </a:r>
            <a:r>
              <a:rPr sz="2800" spc="-40" dirty="0">
                <a:solidFill>
                  <a:srgbClr val="595959"/>
                </a:solidFill>
                <a:latin typeface="Cambria"/>
                <a:cs typeface="Cambria"/>
              </a:rPr>
              <a:t> </a:t>
            </a:r>
            <a:r>
              <a:rPr sz="2800" dirty="0">
                <a:solidFill>
                  <a:srgbClr val="595959"/>
                </a:solidFill>
                <a:latin typeface="Cambria"/>
                <a:cs typeface="Cambria"/>
              </a:rPr>
              <a:t>Doe,</a:t>
            </a:r>
            <a:r>
              <a:rPr sz="2800" spc="-40" dirty="0">
                <a:solidFill>
                  <a:srgbClr val="595959"/>
                </a:solidFill>
                <a:latin typeface="Cambria"/>
                <a:cs typeface="Cambria"/>
              </a:rPr>
              <a:t> </a:t>
            </a:r>
            <a:r>
              <a:rPr sz="2800" dirty="0">
                <a:solidFill>
                  <a:srgbClr val="595959"/>
                </a:solidFill>
                <a:latin typeface="Cambria"/>
                <a:cs typeface="Cambria"/>
              </a:rPr>
              <a:t>a</a:t>
            </a:r>
            <a:r>
              <a:rPr sz="2800" spc="-45" dirty="0">
                <a:solidFill>
                  <a:srgbClr val="595959"/>
                </a:solidFill>
                <a:latin typeface="Cambria"/>
                <a:cs typeface="Cambria"/>
              </a:rPr>
              <a:t> </a:t>
            </a:r>
            <a:r>
              <a:rPr sz="2800" dirty="0">
                <a:solidFill>
                  <a:srgbClr val="595959"/>
                </a:solidFill>
                <a:latin typeface="Cambria"/>
                <a:cs typeface="Cambria"/>
              </a:rPr>
              <a:t>paralegal</a:t>
            </a:r>
            <a:r>
              <a:rPr sz="2800" spc="-40" dirty="0">
                <a:solidFill>
                  <a:srgbClr val="595959"/>
                </a:solidFill>
                <a:latin typeface="Cambria"/>
                <a:cs typeface="Cambria"/>
              </a:rPr>
              <a:t> </a:t>
            </a:r>
            <a:r>
              <a:rPr sz="2800" dirty="0">
                <a:solidFill>
                  <a:srgbClr val="595959"/>
                </a:solidFill>
                <a:latin typeface="Cambria"/>
                <a:cs typeface="Cambria"/>
              </a:rPr>
              <a:t>in</a:t>
            </a:r>
            <a:r>
              <a:rPr sz="2800" spc="-40" dirty="0">
                <a:solidFill>
                  <a:srgbClr val="595959"/>
                </a:solidFill>
                <a:latin typeface="Cambria"/>
                <a:cs typeface="Cambria"/>
              </a:rPr>
              <a:t> </a:t>
            </a:r>
            <a:r>
              <a:rPr sz="2800" dirty="0">
                <a:solidFill>
                  <a:srgbClr val="595959"/>
                </a:solidFill>
                <a:latin typeface="Cambria"/>
                <a:cs typeface="Cambria"/>
              </a:rPr>
              <a:t>a</a:t>
            </a:r>
            <a:r>
              <a:rPr sz="2800" spc="-45" dirty="0">
                <a:solidFill>
                  <a:srgbClr val="595959"/>
                </a:solidFill>
                <a:latin typeface="Cambria"/>
                <a:cs typeface="Cambria"/>
              </a:rPr>
              <a:t> </a:t>
            </a:r>
            <a:r>
              <a:rPr sz="2800" spc="-25" dirty="0">
                <a:solidFill>
                  <a:srgbClr val="595959"/>
                </a:solidFill>
                <a:latin typeface="Cambria"/>
                <a:cs typeface="Cambria"/>
              </a:rPr>
              <a:t>law </a:t>
            </a:r>
            <a:r>
              <a:rPr sz="2800" dirty="0">
                <a:solidFill>
                  <a:srgbClr val="595959"/>
                </a:solidFill>
                <a:latin typeface="Cambria"/>
                <a:cs typeface="Cambria"/>
              </a:rPr>
              <a:t>firm,</a:t>
            </a:r>
            <a:r>
              <a:rPr sz="2800" spc="-80" dirty="0">
                <a:solidFill>
                  <a:srgbClr val="595959"/>
                </a:solidFill>
                <a:latin typeface="Cambria"/>
                <a:cs typeface="Cambria"/>
              </a:rPr>
              <a:t> </a:t>
            </a:r>
            <a:r>
              <a:rPr sz="2800" dirty="0">
                <a:solidFill>
                  <a:srgbClr val="595959"/>
                </a:solidFill>
                <a:latin typeface="Cambria"/>
                <a:cs typeface="Cambria"/>
              </a:rPr>
              <a:t>wanted</a:t>
            </a:r>
            <a:r>
              <a:rPr sz="2800" spc="-80" dirty="0">
                <a:solidFill>
                  <a:srgbClr val="595959"/>
                </a:solidFill>
                <a:latin typeface="Cambria"/>
                <a:cs typeface="Cambria"/>
              </a:rPr>
              <a:t> </a:t>
            </a:r>
            <a:r>
              <a:rPr sz="2800" dirty="0">
                <a:solidFill>
                  <a:srgbClr val="595959"/>
                </a:solidFill>
                <a:latin typeface="Cambria"/>
                <a:cs typeface="Cambria"/>
              </a:rPr>
              <a:t>to</a:t>
            </a:r>
            <a:r>
              <a:rPr sz="2800" spc="-75" dirty="0">
                <a:solidFill>
                  <a:srgbClr val="595959"/>
                </a:solidFill>
                <a:latin typeface="Cambria"/>
                <a:cs typeface="Cambria"/>
              </a:rPr>
              <a:t> </a:t>
            </a:r>
            <a:r>
              <a:rPr sz="2800" spc="-10" dirty="0">
                <a:solidFill>
                  <a:srgbClr val="595959"/>
                </a:solidFill>
                <a:latin typeface="Cambria"/>
                <a:cs typeface="Cambria"/>
              </a:rPr>
              <a:t>conduct </a:t>
            </a:r>
            <a:r>
              <a:rPr sz="2800" dirty="0">
                <a:solidFill>
                  <a:srgbClr val="595959"/>
                </a:solidFill>
                <a:latin typeface="Cambria"/>
                <a:cs typeface="Cambria"/>
              </a:rPr>
              <a:t>educational</a:t>
            </a:r>
            <a:r>
              <a:rPr sz="2800" spc="-75" dirty="0">
                <a:solidFill>
                  <a:srgbClr val="595959"/>
                </a:solidFill>
                <a:latin typeface="Cambria"/>
                <a:cs typeface="Cambria"/>
              </a:rPr>
              <a:t> </a:t>
            </a:r>
            <a:r>
              <a:rPr sz="2800" dirty="0">
                <a:solidFill>
                  <a:srgbClr val="595959"/>
                </a:solidFill>
                <a:latin typeface="Cambria"/>
                <a:cs typeface="Cambria"/>
              </a:rPr>
              <a:t>seminars</a:t>
            </a:r>
            <a:r>
              <a:rPr sz="2800" spc="-75" dirty="0">
                <a:solidFill>
                  <a:srgbClr val="595959"/>
                </a:solidFill>
                <a:latin typeface="Cambria"/>
                <a:cs typeface="Cambria"/>
              </a:rPr>
              <a:t> </a:t>
            </a:r>
            <a:r>
              <a:rPr sz="2800" dirty="0">
                <a:solidFill>
                  <a:srgbClr val="595959"/>
                </a:solidFill>
                <a:latin typeface="Cambria"/>
                <a:cs typeface="Cambria"/>
              </a:rPr>
              <a:t>for</a:t>
            </a:r>
            <a:r>
              <a:rPr sz="2800" spc="-70" dirty="0">
                <a:solidFill>
                  <a:srgbClr val="595959"/>
                </a:solidFill>
                <a:latin typeface="Cambria"/>
                <a:cs typeface="Cambria"/>
              </a:rPr>
              <a:t> </a:t>
            </a:r>
            <a:r>
              <a:rPr sz="2800" spc="-25" dirty="0">
                <a:solidFill>
                  <a:srgbClr val="595959"/>
                </a:solidFill>
                <a:latin typeface="Cambria"/>
                <a:cs typeface="Cambria"/>
              </a:rPr>
              <a:t>the </a:t>
            </a:r>
            <a:r>
              <a:rPr sz="2800" dirty="0">
                <a:solidFill>
                  <a:srgbClr val="595959"/>
                </a:solidFill>
                <a:latin typeface="Cambria"/>
                <a:cs typeface="Cambria"/>
              </a:rPr>
              <a:t>public</a:t>
            </a:r>
            <a:r>
              <a:rPr sz="2800" spc="-60" dirty="0">
                <a:solidFill>
                  <a:srgbClr val="595959"/>
                </a:solidFill>
                <a:latin typeface="Cambria"/>
                <a:cs typeface="Cambria"/>
              </a:rPr>
              <a:t> </a:t>
            </a:r>
            <a:r>
              <a:rPr sz="2800" dirty="0">
                <a:solidFill>
                  <a:srgbClr val="595959"/>
                </a:solidFill>
                <a:latin typeface="Cambria"/>
                <a:cs typeface="Cambria"/>
              </a:rPr>
              <a:t>related</a:t>
            </a:r>
            <a:r>
              <a:rPr sz="2800" spc="-60" dirty="0">
                <a:solidFill>
                  <a:srgbClr val="595959"/>
                </a:solidFill>
                <a:latin typeface="Cambria"/>
                <a:cs typeface="Cambria"/>
              </a:rPr>
              <a:t> </a:t>
            </a:r>
            <a:r>
              <a:rPr sz="2800" dirty="0">
                <a:solidFill>
                  <a:srgbClr val="595959"/>
                </a:solidFill>
                <a:latin typeface="Cambria"/>
                <a:cs typeface="Cambria"/>
              </a:rPr>
              <a:t>to</a:t>
            </a:r>
            <a:r>
              <a:rPr sz="2800" spc="-60" dirty="0">
                <a:solidFill>
                  <a:srgbClr val="595959"/>
                </a:solidFill>
                <a:latin typeface="Cambria"/>
                <a:cs typeface="Cambria"/>
              </a:rPr>
              <a:t> </a:t>
            </a:r>
            <a:r>
              <a:rPr sz="2800" dirty="0">
                <a:solidFill>
                  <a:srgbClr val="595959"/>
                </a:solidFill>
                <a:latin typeface="Cambria"/>
                <a:cs typeface="Cambria"/>
              </a:rPr>
              <a:t>wills</a:t>
            </a:r>
            <a:r>
              <a:rPr sz="2800" spc="-60" dirty="0">
                <a:solidFill>
                  <a:srgbClr val="595959"/>
                </a:solidFill>
                <a:latin typeface="Cambria"/>
                <a:cs typeface="Cambria"/>
              </a:rPr>
              <a:t> </a:t>
            </a:r>
            <a:r>
              <a:rPr sz="2800" dirty="0">
                <a:solidFill>
                  <a:srgbClr val="595959"/>
                </a:solidFill>
                <a:latin typeface="Cambria"/>
                <a:cs typeface="Cambria"/>
              </a:rPr>
              <a:t>and</a:t>
            </a:r>
            <a:r>
              <a:rPr sz="2800" spc="-60" dirty="0">
                <a:solidFill>
                  <a:srgbClr val="595959"/>
                </a:solidFill>
                <a:latin typeface="Cambria"/>
                <a:cs typeface="Cambria"/>
              </a:rPr>
              <a:t> </a:t>
            </a:r>
            <a:r>
              <a:rPr sz="2800" spc="-10" dirty="0">
                <a:solidFill>
                  <a:srgbClr val="595959"/>
                </a:solidFill>
                <a:latin typeface="Cambria"/>
                <a:cs typeface="Cambria"/>
              </a:rPr>
              <a:t>trust. </a:t>
            </a:r>
            <a:r>
              <a:rPr sz="2800" dirty="0">
                <a:solidFill>
                  <a:srgbClr val="595959"/>
                </a:solidFill>
                <a:latin typeface="Cambria"/>
                <a:cs typeface="Cambria"/>
              </a:rPr>
              <a:t>The</a:t>
            </a:r>
            <a:r>
              <a:rPr sz="2800" spc="-55" dirty="0">
                <a:solidFill>
                  <a:srgbClr val="595959"/>
                </a:solidFill>
                <a:latin typeface="Cambria"/>
                <a:cs typeface="Cambria"/>
              </a:rPr>
              <a:t> </a:t>
            </a:r>
            <a:r>
              <a:rPr sz="2800" dirty="0">
                <a:solidFill>
                  <a:srgbClr val="595959"/>
                </a:solidFill>
                <a:latin typeface="Cambria"/>
                <a:cs typeface="Cambria"/>
              </a:rPr>
              <a:t>court</a:t>
            </a:r>
            <a:r>
              <a:rPr sz="2800" spc="-45" dirty="0">
                <a:solidFill>
                  <a:srgbClr val="595959"/>
                </a:solidFill>
                <a:latin typeface="Cambria"/>
                <a:cs typeface="Cambria"/>
              </a:rPr>
              <a:t> </a:t>
            </a:r>
            <a:r>
              <a:rPr sz="2800" dirty="0">
                <a:solidFill>
                  <a:srgbClr val="595959"/>
                </a:solidFill>
                <a:latin typeface="Cambria"/>
                <a:cs typeface="Cambria"/>
              </a:rPr>
              <a:t>also</a:t>
            </a:r>
            <a:r>
              <a:rPr sz="2800" spc="-45" dirty="0">
                <a:solidFill>
                  <a:srgbClr val="595959"/>
                </a:solidFill>
                <a:latin typeface="Cambria"/>
                <a:cs typeface="Cambria"/>
              </a:rPr>
              <a:t> </a:t>
            </a:r>
            <a:r>
              <a:rPr sz="2800" spc="-10" dirty="0">
                <a:solidFill>
                  <a:srgbClr val="595959"/>
                </a:solidFill>
                <a:latin typeface="Cambria"/>
                <a:cs typeface="Cambria"/>
              </a:rPr>
              <a:t>considered </a:t>
            </a:r>
            <a:r>
              <a:rPr sz="2800" dirty="0">
                <a:solidFill>
                  <a:srgbClr val="595959"/>
                </a:solidFill>
                <a:latin typeface="Cambria"/>
                <a:cs typeface="Cambria"/>
              </a:rPr>
              <a:t>whether</a:t>
            </a:r>
            <a:r>
              <a:rPr sz="2800" spc="-50" dirty="0">
                <a:solidFill>
                  <a:srgbClr val="595959"/>
                </a:solidFill>
                <a:latin typeface="Cambria"/>
                <a:cs typeface="Cambria"/>
              </a:rPr>
              <a:t> </a:t>
            </a:r>
            <a:r>
              <a:rPr sz="2800" dirty="0">
                <a:solidFill>
                  <a:srgbClr val="595959"/>
                </a:solidFill>
                <a:latin typeface="Cambria"/>
                <a:cs typeface="Cambria"/>
              </a:rPr>
              <a:t>it</a:t>
            </a:r>
            <a:r>
              <a:rPr sz="2800" spc="-55" dirty="0">
                <a:solidFill>
                  <a:srgbClr val="595959"/>
                </a:solidFill>
                <a:latin typeface="Cambria"/>
                <a:cs typeface="Cambria"/>
              </a:rPr>
              <a:t> </a:t>
            </a:r>
            <a:r>
              <a:rPr sz="2800" dirty="0">
                <a:solidFill>
                  <a:srgbClr val="595959"/>
                </a:solidFill>
                <a:latin typeface="Cambria"/>
                <a:cs typeface="Cambria"/>
              </a:rPr>
              <a:t>was</a:t>
            </a:r>
            <a:r>
              <a:rPr sz="2800" spc="-55" dirty="0">
                <a:solidFill>
                  <a:srgbClr val="595959"/>
                </a:solidFill>
                <a:latin typeface="Cambria"/>
                <a:cs typeface="Cambria"/>
              </a:rPr>
              <a:t> </a:t>
            </a:r>
            <a:r>
              <a:rPr sz="2800" dirty="0">
                <a:solidFill>
                  <a:srgbClr val="595959"/>
                </a:solidFill>
                <a:latin typeface="Cambria"/>
                <a:cs typeface="Cambria"/>
              </a:rPr>
              <a:t>UPL</a:t>
            </a:r>
            <a:r>
              <a:rPr sz="2800" spc="-60" dirty="0">
                <a:solidFill>
                  <a:srgbClr val="595959"/>
                </a:solidFill>
                <a:latin typeface="Cambria"/>
                <a:cs typeface="Cambria"/>
              </a:rPr>
              <a:t> </a:t>
            </a:r>
            <a:r>
              <a:rPr sz="2800" dirty="0">
                <a:solidFill>
                  <a:srgbClr val="595959"/>
                </a:solidFill>
                <a:latin typeface="Cambria"/>
                <a:cs typeface="Cambria"/>
              </a:rPr>
              <a:t>for</a:t>
            </a:r>
            <a:r>
              <a:rPr sz="2800" spc="-50" dirty="0">
                <a:solidFill>
                  <a:srgbClr val="595959"/>
                </a:solidFill>
                <a:latin typeface="Cambria"/>
                <a:cs typeface="Cambria"/>
              </a:rPr>
              <a:t> a </a:t>
            </a:r>
            <a:r>
              <a:rPr sz="2800" dirty="0">
                <a:solidFill>
                  <a:srgbClr val="595959"/>
                </a:solidFill>
                <a:latin typeface="Cambria"/>
                <a:cs typeface="Cambria"/>
              </a:rPr>
              <a:t>paralegal</a:t>
            </a:r>
            <a:r>
              <a:rPr sz="2800" spc="-70" dirty="0">
                <a:solidFill>
                  <a:srgbClr val="595959"/>
                </a:solidFill>
                <a:latin typeface="Cambria"/>
                <a:cs typeface="Cambria"/>
              </a:rPr>
              <a:t> </a:t>
            </a:r>
            <a:r>
              <a:rPr sz="2800" dirty="0">
                <a:solidFill>
                  <a:srgbClr val="595959"/>
                </a:solidFill>
                <a:latin typeface="Cambria"/>
                <a:cs typeface="Cambria"/>
              </a:rPr>
              <a:t>to</a:t>
            </a:r>
            <a:r>
              <a:rPr sz="2800" spc="-65" dirty="0">
                <a:solidFill>
                  <a:srgbClr val="595959"/>
                </a:solidFill>
                <a:latin typeface="Cambria"/>
                <a:cs typeface="Cambria"/>
              </a:rPr>
              <a:t> </a:t>
            </a:r>
            <a:r>
              <a:rPr sz="2800" dirty="0">
                <a:solidFill>
                  <a:srgbClr val="595959"/>
                </a:solidFill>
                <a:latin typeface="Cambria"/>
                <a:cs typeface="Cambria"/>
              </a:rPr>
              <a:t>meet</a:t>
            </a:r>
            <a:r>
              <a:rPr sz="2800" spc="-70" dirty="0">
                <a:solidFill>
                  <a:srgbClr val="595959"/>
                </a:solidFill>
                <a:latin typeface="Cambria"/>
                <a:cs typeface="Cambria"/>
              </a:rPr>
              <a:t> </a:t>
            </a:r>
            <a:r>
              <a:rPr sz="2800" dirty="0">
                <a:solidFill>
                  <a:srgbClr val="595959"/>
                </a:solidFill>
                <a:latin typeface="Cambria"/>
                <a:cs typeface="Cambria"/>
              </a:rPr>
              <a:t>with</a:t>
            </a:r>
            <a:r>
              <a:rPr sz="2800" spc="-65" dirty="0">
                <a:solidFill>
                  <a:srgbClr val="595959"/>
                </a:solidFill>
                <a:latin typeface="Cambria"/>
                <a:cs typeface="Cambria"/>
              </a:rPr>
              <a:t> </a:t>
            </a:r>
            <a:r>
              <a:rPr sz="2800" spc="-10" dirty="0">
                <a:solidFill>
                  <a:srgbClr val="595959"/>
                </a:solidFill>
                <a:latin typeface="Cambria"/>
                <a:cs typeface="Cambria"/>
              </a:rPr>
              <a:t>clients </a:t>
            </a:r>
            <a:r>
              <a:rPr sz="2800" spc="-20" dirty="0">
                <a:solidFill>
                  <a:srgbClr val="595959"/>
                </a:solidFill>
                <a:latin typeface="Cambria"/>
                <a:cs typeface="Cambria"/>
              </a:rPr>
              <a:t>privately</a:t>
            </a:r>
            <a:r>
              <a:rPr sz="2800" spc="-85" dirty="0">
                <a:solidFill>
                  <a:srgbClr val="595959"/>
                </a:solidFill>
                <a:latin typeface="Cambria"/>
                <a:cs typeface="Cambria"/>
              </a:rPr>
              <a:t> </a:t>
            </a:r>
            <a:r>
              <a:rPr sz="2800" dirty="0">
                <a:solidFill>
                  <a:srgbClr val="595959"/>
                </a:solidFill>
                <a:latin typeface="Cambria"/>
                <a:cs typeface="Cambria"/>
              </a:rPr>
              <a:t>to</a:t>
            </a:r>
            <a:r>
              <a:rPr sz="2800" spc="-85" dirty="0">
                <a:solidFill>
                  <a:srgbClr val="595959"/>
                </a:solidFill>
                <a:latin typeface="Cambria"/>
                <a:cs typeface="Cambria"/>
              </a:rPr>
              <a:t> </a:t>
            </a:r>
            <a:r>
              <a:rPr sz="2800" dirty="0">
                <a:solidFill>
                  <a:srgbClr val="595959"/>
                </a:solidFill>
                <a:latin typeface="Cambria"/>
                <a:cs typeface="Cambria"/>
              </a:rPr>
              <a:t>answer</a:t>
            </a:r>
            <a:r>
              <a:rPr sz="2800" spc="-75" dirty="0">
                <a:solidFill>
                  <a:srgbClr val="595959"/>
                </a:solidFill>
                <a:latin typeface="Cambria"/>
                <a:cs typeface="Cambria"/>
              </a:rPr>
              <a:t> </a:t>
            </a:r>
            <a:r>
              <a:rPr sz="2800" spc="-10" dirty="0">
                <a:solidFill>
                  <a:srgbClr val="595959"/>
                </a:solidFill>
                <a:latin typeface="Cambria"/>
                <a:cs typeface="Cambria"/>
              </a:rPr>
              <a:t>general </a:t>
            </a:r>
            <a:r>
              <a:rPr sz="2800" dirty="0">
                <a:solidFill>
                  <a:srgbClr val="595959"/>
                </a:solidFill>
                <a:latin typeface="Cambria"/>
                <a:cs typeface="Cambria"/>
              </a:rPr>
              <a:t>questions</a:t>
            </a:r>
            <a:r>
              <a:rPr sz="2800" spc="-70" dirty="0">
                <a:solidFill>
                  <a:srgbClr val="595959"/>
                </a:solidFill>
                <a:latin typeface="Cambria"/>
                <a:cs typeface="Cambria"/>
              </a:rPr>
              <a:t> </a:t>
            </a:r>
            <a:r>
              <a:rPr sz="2800" dirty="0">
                <a:solidFill>
                  <a:srgbClr val="595959"/>
                </a:solidFill>
                <a:latin typeface="Cambria"/>
                <a:cs typeface="Cambria"/>
              </a:rPr>
              <a:t>about</a:t>
            </a:r>
            <a:r>
              <a:rPr sz="2800" spc="-60" dirty="0">
                <a:solidFill>
                  <a:srgbClr val="595959"/>
                </a:solidFill>
                <a:latin typeface="Cambria"/>
                <a:cs typeface="Cambria"/>
              </a:rPr>
              <a:t> </a:t>
            </a:r>
            <a:r>
              <a:rPr sz="2800" dirty="0">
                <a:solidFill>
                  <a:srgbClr val="595959"/>
                </a:solidFill>
                <a:latin typeface="Cambria"/>
                <a:cs typeface="Cambria"/>
              </a:rPr>
              <a:t>wills,</a:t>
            </a:r>
            <a:r>
              <a:rPr sz="2800" spc="-65" dirty="0">
                <a:solidFill>
                  <a:srgbClr val="595959"/>
                </a:solidFill>
                <a:latin typeface="Cambria"/>
                <a:cs typeface="Cambria"/>
              </a:rPr>
              <a:t> </a:t>
            </a:r>
            <a:r>
              <a:rPr sz="2800" dirty="0">
                <a:solidFill>
                  <a:srgbClr val="595959"/>
                </a:solidFill>
                <a:latin typeface="Cambria"/>
                <a:cs typeface="Cambria"/>
              </a:rPr>
              <a:t>trusts,</a:t>
            </a:r>
            <a:r>
              <a:rPr sz="2800" spc="-60" dirty="0">
                <a:solidFill>
                  <a:srgbClr val="595959"/>
                </a:solidFill>
                <a:latin typeface="Cambria"/>
                <a:cs typeface="Cambria"/>
              </a:rPr>
              <a:t> </a:t>
            </a:r>
            <a:r>
              <a:rPr sz="2800" spc="-25" dirty="0">
                <a:solidFill>
                  <a:srgbClr val="595959"/>
                </a:solidFill>
                <a:latin typeface="Cambria"/>
                <a:cs typeface="Cambria"/>
              </a:rPr>
              <a:t>and </a:t>
            </a:r>
            <a:r>
              <a:rPr sz="2800" dirty="0">
                <a:solidFill>
                  <a:srgbClr val="595959"/>
                </a:solidFill>
                <a:latin typeface="Cambria"/>
                <a:cs typeface="Cambria"/>
              </a:rPr>
              <a:t>estate</a:t>
            </a:r>
            <a:r>
              <a:rPr sz="2800" spc="-70" dirty="0">
                <a:solidFill>
                  <a:srgbClr val="595959"/>
                </a:solidFill>
                <a:latin typeface="Cambria"/>
                <a:cs typeface="Cambria"/>
              </a:rPr>
              <a:t> </a:t>
            </a:r>
            <a:r>
              <a:rPr sz="2800" spc="-10" dirty="0">
                <a:solidFill>
                  <a:srgbClr val="595959"/>
                </a:solidFill>
                <a:latin typeface="Cambria"/>
                <a:cs typeface="Cambria"/>
              </a:rPr>
              <a:t>planning.</a:t>
            </a:r>
            <a:endParaRPr sz="2800">
              <a:latin typeface="Cambria"/>
              <a:cs typeface="Cambria"/>
            </a:endParaRPr>
          </a:p>
        </p:txBody>
      </p:sp>
      <p:sp>
        <p:nvSpPr>
          <p:cNvPr id="4" name="object 4"/>
          <p:cNvSpPr txBox="1"/>
          <p:nvPr/>
        </p:nvSpPr>
        <p:spPr>
          <a:xfrm>
            <a:off x="6601968" y="1752028"/>
            <a:ext cx="5230495" cy="4559935"/>
          </a:xfrm>
          <a:prstGeom prst="rect">
            <a:avLst/>
          </a:prstGeom>
          <a:solidFill>
            <a:srgbClr val="F3F3F2"/>
          </a:solidFill>
          <a:ln w="9525">
            <a:solidFill>
              <a:srgbClr val="F8B323"/>
            </a:solidFill>
          </a:ln>
        </p:spPr>
        <p:txBody>
          <a:bodyPr vert="horz" wrap="square" lIns="0" tIns="33655" rIns="0" bIns="0" rtlCol="0">
            <a:spAutoFit/>
          </a:bodyPr>
          <a:lstStyle/>
          <a:p>
            <a:pPr marL="318135" marR="93345" indent="-227329">
              <a:lnSpc>
                <a:spcPct val="100000"/>
              </a:lnSpc>
              <a:spcBef>
                <a:spcPts val="265"/>
              </a:spcBef>
              <a:buClr>
                <a:srgbClr val="2A1A00"/>
              </a:buClr>
              <a:buFont typeface="Arial"/>
              <a:buChar char="•"/>
              <a:tabLst>
                <a:tab pos="319405" algn="l"/>
              </a:tabLst>
            </a:pPr>
            <a:r>
              <a:rPr sz="2400" dirty="0">
                <a:solidFill>
                  <a:srgbClr val="595959"/>
                </a:solidFill>
                <a:latin typeface="Cambria"/>
                <a:cs typeface="Cambria"/>
              </a:rPr>
              <a:t>Court</a:t>
            </a:r>
            <a:r>
              <a:rPr sz="2400" spc="-70" dirty="0">
                <a:solidFill>
                  <a:srgbClr val="595959"/>
                </a:solidFill>
                <a:latin typeface="Cambria"/>
                <a:cs typeface="Cambria"/>
              </a:rPr>
              <a:t> </a:t>
            </a:r>
            <a:r>
              <a:rPr sz="2400" dirty="0">
                <a:solidFill>
                  <a:srgbClr val="595959"/>
                </a:solidFill>
                <a:latin typeface="Cambria"/>
                <a:cs typeface="Cambria"/>
              </a:rPr>
              <a:t>found</a:t>
            </a:r>
            <a:r>
              <a:rPr sz="2400" spc="-65" dirty="0">
                <a:solidFill>
                  <a:srgbClr val="595959"/>
                </a:solidFill>
                <a:latin typeface="Cambria"/>
                <a:cs typeface="Cambria"/>
              </a:rPr>
              <a:t> </a:t>
            </a:r>
            <a:r>
              <a:rPr sz="2400" dirty="0">
                <a:solidFill>
                  <a:srgbClr val="595959"/>
                </a:solidFill>
                <a:latin typeface="Cambria"/>
                <a:cs typeface="Cambria"/>
              </a:rPr>
              <a:t>that</a:t>
            </a:r>
            <a:r>
              <a:rPr sz="2400" spc="-65" dirty="0">
                <a:solidFill>
                  <a:srgbClr val="595959"/>
                </a:solidFill>
                <a:latin typeface="Cambria"/>
                <a:cs typeface="Cambria"/>
              </a:rPr>
              <a:t> </a:t>
            </a:r>
            <a:r>
              <a:rPr sz="2400" dirty="0">
                <a:solidFill>
                  <a:srgbClr val="595959"/>
                </a:solidFill>
                <a:latin typeface="Cambria"/>
                <a:cs typeface="Cambria"/>
              </a:rPr>
              <a:t>offering</a:t>
            </a:r>
            <a:r>
              <a:rPr sz="2400" spc="-65" dirty="0">
                <a:solidFill>
                  <a:srgbClr val="595959"/>
                </a:solidFill>
                <a:latin typeface="Cambria"/>
                <a:cs typeface="Cambria"/>
              </a:rPr>
              <a:t> </a:t>
            </a:r>
            <a:r>
              <a:rPr sz="2400" spc="-10" dirty="0">
                <a:solidFill>
                  <a:srgbClr val="595959"/>
                </a:solidFill>
                <a:latin typeface="Cambria"/>
                <a:cs typeface="Cambria"/>
              </a:rPr>
              <a:t>legal 	presentations</a:t>
            </a:r>
            <a:r>
              <a:rPr sz="2400" spc="-45" dirty="0">
                <a:solidFill>
                  <a:srgbClr val="595959"/>
                </a:solidFill>
                <a:latin typeface="Cambria"/>
                <a:cs typeface="Cambria"/>
              </a:rPr>
              <a:t> </a:t>
            </a:r>
            <a:r>
              <a:rPr sz="2400" dirty="0">
                <a:solidFill>
                  <a:srgbClr val="595959"/>
                </a:solidFill>
                <a:latin typeface="Cambria"/>
                <a:cs typeface="Cambria"/>
              </a:rPr>
              <a:t>to</a:t>
            </a:r>
            <a:r>
              <a:rPr sz="2400" spc="-45" dirty="0">
                <a:solidFill>
                  <a:srgbClr val="595959"/>
                </a:solidFill>
                <a:latin typeface="Cambria"/>
                <a:cs typeface="Cambria"/>
              </a:rPr>
              <a:t> </a:t>
            </a:r>
            <a:r>
              <a:rPr sz="2400" dirty="0">
                <a:solidFill>
                  <a:srgbClr val="595959"/>
                </a:solidFill>
                <a:latin typeface="Cambria"/>
                <a:cs typeface="Cambria"/>
              </a:rPr>
              <a:t>the</a:t>
            </a:r>
            <a:r>
              <a:rPr sz="2400" spc="-45" dirty="0">
                <a:solidFill>
                  <a:srgbClr val="595959"/>
                </a:solidFill>
                <a:latin typeface="Cambria"/>
                <a:cs typeface="Cambria"/>
              </a:rPr>
              <a:t> </a:t>
            </a:r>
            <a:r>
              <a:rPr sz="2400" dirty="0">
                <a:solidFill>
                  <a:srgbClr val="595959"/>
                </a:solidFill>
                <a:latin typeface="Cambria"/>
                <a:cs typeface="Cambria"/>
              </a:rPr>
              <a:t>public</a:t>
            </a:r>
            <a:r>
              <a:rPr sz="2400" spc="-45" dirty="0">
                <a:solidFill>
                  <a:srgbClr val="595959"/>
                </a:solidFill>
                <a:latin typeface="Cambria"/>
                <a:cs typeface="Cambria"/>
              </a:rPr>
              <a:t> </a:t>
            </a:r>
            <a:r>
              <a:rPr sz="2400" spc="-25" dirty="0">
                <a:solidFill>
                  <a:srgbClr val="595959"/>
                </a:solidFill>
                <a:latin typeface="Cambria"/>
                <a:cs typeface="Cambria"/>
              </a:rPr>
              <a:t>and 	</a:t>
            </a:r>
            <a:r>
              <a:rPr sz="2400" dirty="0">
                <a:solidFill>
                  <a:srgbClr val="595959"/>
                </a:solidFill>
                <a:latin typeface="Cambria"/>
                <a:cs typeface="Cambria"/>
              </a:rPr>
              <a:t>answering</a:t>
            </a:r>
            <a:r>
              <a:rPr sz="2400" spc="-105" dirty="0">
                <a:solidFill>
                  <a:srgbClr val="595959"/>
                </a:solidFill>
                <a:latin typeface="Cambria"/>
                <a:cs typeface="Cambria"/>
              </a:rPr>
              <a:t> </a:t>
            </a:r>
            <a:r>
              <a:rPr sz="2400" dirty="0">
                <a:solidFill>
                  <a:srgbClr val="595959"/>
                </a:solidFill>
                <a:latin typeface="Cambria"/>
                <a:cs typeface="Cambria"/>
              </a:rPr>
              <a:t>estate</a:t>
            </a:r>
            <a:r>
              <a:rPr sz="2400" spc="-100" dirty="0">
                <a:solidFill>
                  <a:srgbClr val="595959"/>
                </a:solidFill>
                <a:latin typeface="Cambria"/>
                <a:cs typeface="Cambria"/>
              </a:rPr>
              <a:t> </a:t>
            </a:r>
            <a:r>
              <a:rPr sz="2400" dirty="0">
                <a:solidFill>
                  <a:srgbClr val="595959"/>
                </a:solidFill>
                <a:latin typeface="Cambria"/>
                <a:cs typeface="Cambria"/>
              </a:rPr>
              <a:t>planning</a:t>
            </a:r>
            <a:r>
              <a:rPr sz="2400" spc="-100" dirty="0">
                <a:solidFill>
                  <a:srgbClr val="595959"/>
                </a:solidFill>
                <a:latin typeface="Cambria"/>
                <a:cs typeface="Cambria"/>
              </a:rPr>
              <a:t> </a:t>
            </a:r>
            <a:r>
              <a:rPr sz="2400" spc="-10" dirty="0">
                <a:solidFill>
                  <a:srgbClr val="595959"/>
                </a:solidFill>
                <a:latin typeface="Cambria"/>
                <a:cs typeface="Cambria"/>
              </a:rPr>
              <a:t>questions 	</a:t>
            </a:r>
            <a:r>
              <a:rPr sz="2400" dirty="0">
                <a:solidFill>
                  <a:srgbClr val="595959"/>
                </a:solidFill>
                <a:latin typeface="Cambria"/>
                <a:cs typeface="Cambria"/>
              </a:rPr>
              <a:t>in</a:t>
            </a:r>
            <a:r>
              <a:rPr sz="2400" spc="-55" dirty="0">
                <a:solidFill>
                  <a:srgbClr val="595959"/>
                </a:solidFill>
                <a:latin typeface="Cambria"/>
                <a:cs typeface="Cambria"/>
              </a:rPr>
              <a:t> </a:t>
            </a:r>
            <a:r>
              <a:rPr sz="2400" dirty="0">
                <a:solidFill>
                  <a:srgbClr val="595959"/>
                </a:solidFill>
                <a:latin typeface="Cambria"/>
                <a:cs typeface="Cambria"/>
              </a:rPr>
              <a:t>legal</a:t>
            </a:r>
            <a:r>
              <a:rPr sz="2400" spc="-50" dirty="0">
                <a:solidFill>
                  <a:srgbClr val="595959"/>
                </a:solidFill>
                <a:latin typeface="Cambria"/>
                <a:cs typeface="Cambria"/>
              </a:rPr>
              <a:t> </a:t>
            </a:r>
            <a:r>
              <a:rPr sz="2400" dirty="0">
                <a:solidFill>
                  <a:srgbClr val="595959"/>
                </a:solidFill>
                <a:latin typeface="Cambria"/>
                <a:cs typeface="Cambria"/>
              </a:rPr>
              <a:t>seminars</a:t>
            </a:r>
            <a:r>
              <a:rPr sz="2400" spc="-40" dirty="0">
                <a:solidFill>
                  <a:srgbClr val="595959"/>
                </a:solidFill>
                <a:latin typeface="Cambria"/>
                <a:cs typeface="Cambria"/>
              </a:rPr>
              <a:t> </a:t>
            </a:r>
            <a:r>
              <a:rPr sz="2400" dirty="0">
                <a:solidFill>
                  <a:srgbClr val="595959"/>
                </a:solidFill>
                <a:latin typeface="Cambria"/>
                <a:cs typeface="Cambria"/>
              </a:rPr>
              <a:t>or</a:t>
            </a:r>
            <a:r>
              <a:rPr sz="2400" spc="-55" dirty="0">
                <a:solidFill>
                  <a:srgbClr val="595959"/>
                </a:solidFill>
                <a:latin typeface="Cambria"/>
                <a:cs typeface="Cambria"/>
              </a:rPr>
              <a:t> </a:t>
            </a:r>
            <a:r>
              <a:rPr sz="2400" spc="-20" dirty="0">
                <a:solidFill>
                  <a:srgbClr val="595959"/>
                </a:solidFill>
                <a:latin typeface="Cambria"/>
                <a:cs typeface="Cambria"/>
              </a:rPr>
              <a:t>private</a:t>
            </a:r>
            <a:r>
              <a:rPr sz="2400" spc="-40" dirty="0">
                <a:solidFill>
                  <a:srgbClr val="595959"/>
                </a:solidFill>
                <a:latin typeface="Cambria"/>
                <a:cs typeface="Cambria"/>
              </a:rPr>
              <a:t> </a:t>
            </a:r>
            <a:r>
              <a:rPr sz="2400" spc="-10" dirty="0">
                <a:solidFill>
                  <a:srgbClr val="595959"/>
                </a:solidFill>
                <a:latin typeface="Cambria"/>
                <a:cs typeface="Cambria"/>
              </a:rPr>
              <a:t>client 	</a:t>
            </a:r>
            <a:r>
              <a:rPr sz="2400" dirty="0">
                <a:solidFill>
                  <a:srgbClr val="595959"/>
                </a:solidFill>
                <a:latin typeface="Cambria"/>
                <a:cs typeface="Cambria"/>
              </a:rPr>
              <a:t>interviews</a:t>
            </a:r>
            <a:r>
              <a:rPr sz="2400" spc="-95" dirty="0">
                <a:solidFill>
                  <a:srgbClr val="595959"/>
                </a:solidFill>
                <a:latin typeface="Cambria"/>
                <a:cs typeface="Cambria"/>
              </a:rPr>
              <a:t> </a:t>
            </a:r>
            <a:r>
              <a:rPr sz="2400" dirty="0">
                <a:solidFill>
                  <a:srgbClr val="595959"/>
                </a:solidFill>
                <a:latin typeface="Cambria"/>
                <a:cs typeface="Cambria"/>
              </a:rPr>
              <a:t>constitutes</a:t>
            </a:r>
            <a:r>
              <a:rPr sz="2400" spc="-90" dirty="0">
                <a:solidFill>
                  <a:srgbClr val="595959"/>
                </a:solidFill>
                <a:latin typeface="Cambria"/>
                <a:cs typeface="Cambria"/>
              </a:rPr>
              <a:t> </a:t>
            </a:r>
            <a:r>
              <a:rPr sz="2400" dirty="0">
                <a:solidFill>
                  <a:srgbClr val="595959"/>
                </a:solidFill>
                <a:latin typeface="Cambria"/>
                <a:cs typeface="Cambria"/>
              </a:rPr>
              <a:t>the</a:t>
            </a:r>
            <a:r>
              <a:rPr sz="2400" spc="-90" dirty="0">
                <a:solidFill>
                  <a:srgbClr val="595959"/>
                </a:solidFill>
                <a:latin typeface="Cambria"/>
                <a:cs typeface="Cambria"/>
              </a:rPr>
              <a:t> </a:t>
            </a:r>
            <a:r>
              <a:rPr sz="2400" dirty="0">
                <a:solidFill>
                  <a:srgbClr val="595959"/>
                </a:solidFill>
                <a:latin typeface="Cambria"/>
                <a:cs typeface="Cambria"/>
              </a:rPr>
              <a:t>practice</a:t>
            </a:r>
            <a:r>
              <a:rPr sz="2400" spc="-90" dirty="0">
                <a:solidFill>
                  <a:srgbClr val="595959"/>
                </a:solidFill>
                <a:latin typeface="Cambria"/>
                <a:cs typeface="Cambria"/>
              </a:rPr>
              <a:t> </a:t>
            </a:r>
            <a:r>
              <a:rPr sz="2400" spc="-25" dirty="0">
                <a:solidFill>
                  <a:srgbClr val="595959"/>
                </a:solidFill>
                <a:latin typeface="Cambria"/>
                <a:cs typeface="Cambria"/>
              </a:rPr>
              <a:t>of 	</a:t>
            </a:r>
            <a:r>
              <a:rPr sz="2400" spc="-20" dirty="0">
                <a:solidFill>
                  <a:srgbClr val="595959"/>
                </a:solidFill>
                <a:latin typeface="Cambria"/>
                <a:cs typeface="Cambria"/>
              </a:rPr>
              <a:t>law.</a:t>
            </a:r>
            <a:endParaRPr sz="2400">
              <a:latin typeface="Cambria"/>
              <a:cs typeface="Cambria"/>
            </a:endParaRPr>
          </a:p>
          <a:p>
            <a:pPr marL="318135" marR="120014" indent="-227329">
              <a:lnSpc>
                <a:spcPct val="99800"/>
              </a:lnSpc>
              <a:spcBef>
                <a:spcPts val="730"/>
              </a:spcBef>
              <a:buClr>
                <a:srgbClr val="2A1A00"/>
              </a:buClr>
              <a:buFont typeface="Arial"/>
              <a:buChar char="•"/>
              <a:tabLst>
                <a:tab pos="319405" algn="l"/>
              </a:tabLst>
            </a:pPr>
            <a:r>
              <a:rPr sz="2400" dirty="0">
                <a:solidFill>
                  <a:srgbClr val="595959"/>
                </a:solidFill>
                <a:latin typeface="Cambria"/>
                <a:cs typeface="Cambria"/>
              </a:rPr>
              <a:t>Court</a:t>
            </a:r>
            <a:r>
              <a:rPr sz="2400" spc="-45" dirty="0">
                <a:solidFill>
                  <a:srgbClr val="595959"/>
                </a:solidFill>
                <a:latin typeface="Cambria"/>
                <a:cs typeface="Cambria"/>
              </a:rPr>
              <a:t> </a:t>
            </a:r>
            <a:r>
              <a:rPr sz="2400" dirty="0">
                <a:solidFill>
                  <a:srgbClr val="595959"/>
                </a:solidFill>
                <a:latin typeface="Cambria"/>
                <a:cs typeface="Cambria"/>
              </a:rPr>
              <a:t>also</a:t>
            </a:r>
            <a:r>
              <a:rPr sz="2400" spc="-45" dirty="0">
                <a:solidFill>
                  <a:srgbClr val="595959"/>
                </a:solidFill>
                <a:latin typeface="Cambria"/>
                <a:cs typeface="Cambria"/>
              </a:rPr>
              <a:t> </a:t>
            </a:r>
            <a:r>
              <a:rPr sz="2400" spc="-20" dirty="0">
                <a:solidFill>
                  <a:srgbClr val="595959"/>
                </a:solidFill>
                <a:latin typeface="Cambria"/>
                <a:cs typeface="Cambria"/>
              </a:rPr>
              <a:t>reiterated</a:t>
            </a:r>
            <a:r>
              <a:rPr sz="2400" spc="-40" dirty="0">
                <a:solidFill>
                  <a:srgbClr val="595959"/>
                </a:solidFill>
                <a:latin typeface="Cambria"/>
                <a:cs typeface="Cambria"/>
              </a:rPr>
              <a:t> </a:t>
            </a:r>
            <a:r>
              <a:rPr sz="2400" dirty="0">
                <a:solidFill>
                  <a:srgbClr val="595959"/>
                </a:solidFill>
                <a:latin typeface="Cambria"/>
                <a:cs typeface="Cambria"/>
              </a:rPr>
              <a:t>that</a:t>
            </a:r>
            <a:r>
              <a:rPr sz="2400" spc="-45" dirty="0">
                <a:solidFill>
                  <a:srgbClr val="595959"/>
                </a:solidFill>
                <a:latin typeface="Cambria"/>
                <a:cs typeface="Cambria"/>
              </a:rPr>
              <a:t> </a:t>
            </a:r>
            <a:r>
              <a:rPr sz="2400" spc="-50" dirty="0">
                <a:solidFill>
                  <a:srgbClr val="595959"/>
                </a:solidFill>
                <a:latin typeface="Cambria"/>
                <a:cs typeface="Cambria"/>
              </a:rPr>
              <a:t>a 	</a:t>
            </a:r>
            <a:r>
              <a:rPr sz="2400" spc="-10" dirty="0">
                <a:solidFill>
                  <a:srgbClr val="595959"/>
                </a:solidFill>
                <a:latin typeface="Cambria"/>
                <a:cs typeface="Cambria"/>
              </a:rPr>
              <a:t>paralegal‘s</a:t>
            </a:r>
            <a:r>
              <a:rPr sz="2400" spc="-90" dirty="0">
                <a:solidFill>
                  <a:srgbClr val="595959"/>
                </a:solidFill>
                <a:latin typeface="Cambria"/>
                <a:cs typeface="Cambria"/>
              </a:rPr>
              <a:t> </a:t>
            </a:r>
            <a:r>
              <a:rPr sz="2400" spc="-10" dirty="0">
                <a:solidFill>
                  <a:srgbClr val="595959"/>
                </a:solidFill>
                <a:latin typeface="Cambria"/>
                <a:cs typeface="Cambria"/>
              </a:rPr>
              <a:t>preparatory</a:t>
            </a:r>
            <a:r>
              <a:rPr sz="2400" spc="-85" dirty="0">
                <a:solidFill>
                  <a:srgbClr val="595959"/>
                </a:solidFill>
                <a:latin typeface="Cambria"/>
                <a:cs typeface="Cambria"/>
              </a:rPr>
              <a:t> </a:t>
            </a:r>
            <a:r>
              <a:rPr sz="2400" dirty="0">
                <a:solidFill>
                  <a:srgbClr val="595959"/>
                </a:solidFill>
                <a:latin typeface="Cambria"/>
                <a:cs typeface="Cambria"/>
              </a:rPr>
              <a:t>tasks</a:t>
            </a:r>
            <a:r>
              <a:rPr sz="2400" spc="-85" dirty="0">
                <a:solidFill>
                  <a:srgbClr val="595959"/>
                </a:solidFill>
                <a:latin typeface="Cambria"/>
                <a:cs typeface="Cambria"/>
              </a:rPr>
              <a:t> </a:t>
            </a:r>
            <a:r>
              <a:rPr sz="2400" spc="-20" dirty="0">
                <a:solidFill>
                  <a:srgbClr val="595959"/>
                </a:solidFill>
                <a:latin typeface="Cambria"/>
                <a:cs typeface="Cambria"/>
              </a:rPr>
              <a:t>must 	</a:t>
            </a:r>
            <a:r>
              <a:rPr sz="2400" dirty="0">
                <a:solidFill>
                  <a:srgbClr val="595959"/>
                </a:solidFill>
                <a:latin typeface="Cambria"/>
                <a:cs typeface="Cambria"/>
              </a:rPr>
              <a:t>be</a:t>
            </a:r>
            <a:r>
              <a:rPr sz="2400" spc="-25" dirty="0">
                <a:solidFill>
                  <a:srgbClr val="595959"/>
                </a:solidFill>
                <a:latin typeface="Cambria"/>
                <a:cs typeface="Cambria"/>
              </a:rPr>
              <a:t> </a:t>
            </a:r>
            <a:r>
              <a:rPr sz="2400" dirty="0">
                <a:solidFill>
                  <a:srgbClr val="595959"/>
                </a:solidFill>
                <a:latin typeface="Cambria"/>
                <a:cs typeface="Cambria"/>
              </a:rPr>
              <a:t>done</a:t>
            </a:r>
            <a:r>
              <a:rPr sz="2400" spc="-25" dirty="0">
                <a:solidFill>
                  <a:srgbClr val="595959"/>
                </a:solidFill>
                <a:latin typeface="Cambria"/>
                <a:cs typeface="Cambria"/>
              </a:rPr>
              <a:t> </a:t>
            </a:r>
            <a:r>
              <a:rPr sz="2400" dirty="0">
                <a:solidFill>
                  <a:srgbClr val="595959"/>
                </a:solidFill>
                <a:latin typeface="Cambria"/>
                <a:cs typeface="Cambria"/>
              </a:rPr>
              <a:t>under</a:t>
            </a:r>
            <a:r>
              <a:rPr sz="2400" spc="-30" dirty="0">
                <a:solidFill>
                  <a:srgbClr val="595959"/>
                </a:solidFill>
                <a:latin typeface="Cambria"/>
                <a:cs typeface="Cambria"/>
              </a:rPr>
              <a:t> </a:t>
            </a:r>
            <a:r>
              <a:rPr sz="2400" dirty="0">
                <a:solidFill>
                  <a:srgbClr val="595959"/>
                </a:solidFill>
                <a:latin typeface="Cambria"/>
                <a:cs typeface="Cambria"/>
              </a:rPr>
              <a:t>an</a:t>
            </a:r>
            <a:r>
              <a:rPr sz="2400" spc="-35" dirty="0">
                <a:solidFill>
                  <a:srgbClr val="595959"/>
                </a:solidFill>
                <a:latin typeface="Cambria"/>
                <a:cs typeface="Cambria"/>
              </a:rPr>
              <a:t> </a:t>
            </a:r>
            <a:r>
              <a:rPr sz="2400" spc="-10" dirty="0">
                <a:solidFill>
                  <a:srgbClr val="595959"/>
                </a:solidFill>
                <a:latin typeface="Cambria"/>
                <a:cs typeface="Cambria"/>
              </a:rPr>
              <a:t>attorney’s 	</a:t>
            </a:r>
            <a:r>
              <a:rPr sz="2400" dirty="0">
                <a:solidFill>
                  <a:srgbClr val="595959"/>
                </a:solidFill>
                <a:latin typeface="Cambria"/>
                <a:cs typeface="Cambria"/>
              </a:rPr>
              <a:t>supervision</a:t>
            </a:r>
            <a:r>
              <a:rPr sz="2400" spc="-65" dirty="0">
                <a:solidFill>
                  <a:srgbClr val="595959"/>
                </a:solidFill>
                <a:latin typeface="Cambria"/>
                <a:cs typeface="Cambria"/>
              </a:rPr>
              <a:t> </a:t>
            </a:r>
            <a:r>
              <a:rPr sz="2400" dirty="0">
                <a:solidFill>
                  <a:srgbClr val="595959"/>
                </a:solidFill>
                <a:latin typeface="Cambria"/>
                <a:cs typeface="Cambria"/>
              </a:rPr>
              <a:t>and</a:t>
            </a:r>
            <a:r>
              <a:rPr sz="2400" spc="-60" dirty="0">
                <a:solidFill>
                  <a:srgbClr val="595959"/>
                </a:solidFill>
                <a:latin typeface="Cambria"/>
                <a:cs typeface="Cambria"/>
              </a:rPr>
              <a:t> </a:t>
            </a:r>
            <a:r>
              <a:rPr sz="2400" dirty="0">
                <a:solidFill>
                  <a:srgbClr val="595959"/>
                </a:solidFill>
                <a:latin typeface="Cambria"/>
                <a:cs typeface="Cambria"/>
              </a:rPr>
              <a:t>that</a:t>
            </a:r>
            <a:r>
              <a:rPr sz="2400" spc="-60" dirty="0">
                <a:solidFill>
                  <a:srgbClr val="595959"/>
                </a:solidFill>
                <a:latin typeface="Cambria"/>
                <a:cs typeface="Cambria"/>
              </a:rPr>
              <a:t> </a:t>
            </a:r>
            <a:r>
              <a:rPr sz="2400" spc="-10" dirty="0">
                <a:solidFill>
                  <a:srgbClr val="595959"/>
                </a:solidFill>
                <a:latin typeface="Cambria"/>
                <a:cs typeface="Cambria"/>
              </a:rPr>
              <a:t>answering</a:t>
            </a:r>
            <a:r>
              <a:rPr sz="2400" spc="-60" dirty="0">
                <a:solidFill>
                  <a:srgbClr val="595959"/>
                </a:solidFill>
                <a:latin typeface="Cambria"/>
                <a:cs typeface="Cambria"/>
              </a:rPr>
              <a:t> </a:t>
            </a:r>
            <a:r>
              <a:rPr sz="2400" spc="-10" dirty="0">
                <a:solidFill>
                  <a:srgbClr val="595959"/>
                </a:solidFill>
                <a:latin typeface="Cambria"/>
                <a:cs typeface="Cambria"/>
              </a:rPr>
              <a:t>legal 	</a:t>
            </a:r>
            <a:r>
              <a:rPr sz="2400" dirty="0">
                <a:solidFill>
                  <a:srgbClr val="595959"/>
                </a:solidFill>
                <a:latin typeface="Cambria"/>
                <a:cs typeface="Cambria"/>
              </a:rPr>
              <a:t>questions</a:t>
            </a:r>
            <a:r>
              <a:rPr sz="2400" spc="-85" dirty="0">
                <a:solidFill>
                  <a:srgbClr val="595959"/>
                </a:solidFill>
                <a:latin typeface="Cambria"/>
                <a:cs typeface="Cambria"/>
              </a:rPr>
              <a:t> </a:t>
            </a:r>
            <a:r>
              <a:rPr sz="2400" dirty="0">
                <a:solidFill>
                  <a:srgbClr val="595959"/>
                </a:solidFill>
                <a:latin typeface="Cambria"/>
                <a:cs typeface="Cambria"/>
              </a:rPr>
              <a:t>constitutes</a:t>
            </a:r>
            <a:r>
              <a:rPr sz="2400" spc="-85" dirty="0">
                <a:solidFill>
                  <a:srgbClr val="595959"/>
                </a:solidFill>
                <a:latin typeface="Cambria"/>
                <a:cs typeface="Cambria"/>
              </a:rPr>
              <a:t> </a:t>
            </a:r>
            <a:r>
              <a:rPr sz="2400" spc="-20" dirty="0">
                <a:solidFill>
                  <a:srgbClr val="595959"/>
                </a:solidFill>
                <a:latin typeface="Cambria"/>
                <a:cs typeface="Cambria"/>
              </a:rPr>
              <a:t>UPL.</a:t>
            </a:r>
            <a:endParaRPr sz="2400">
              <a:latin typeface="Cambria"/>
              <a:cs typeface="Cambria"/>
            </a:endParaRPr>
          </a:p>
        </p:txBody>
      </p:sp>
      <p:sp>
        <p:nvSpPr>
          <p:cNvPr id="5" name="object 5"/>
          <p:cNvSpPr txBox="1"/>
          <p:nvPr/>
        </p:nvSpPr>
        <p:spPr>
          <a:xfrm>
            <a:off x="2751433" y="6308852"/>
            <a:ext cx="6450330"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595959"/>
                </a:solidFill>
                <a:latin typeface="Cambria"/>
                <a:cs typeface="Cambria"/>
              </a:rPr>
              <a:t>Doe</a:t>
            </a:r>
            <a:r>
              <a:rPr sz="2400" spc="-30" dirty="0">
                <a:solidFill>
                  <a:srgbClr val="595959"/>
                </a:solidFill>
                <a:latin typeface="Cambria"/>
                <a:cs typeface="Cambria"/>
              </a:rPr>
              <a:t> </a:t>
            </a:r>
            <a:r>
              <a:rPr sz="2400" spc="-95" dirty="0">
                <a:solidFill>
                  <a:srgbClr val="595959"/>
                </a:solidFill>
                <a:latin typeface="Cambria"/>
                <a:cs typeface="Cambria"/>
              </a:rPr>
              <a:t>v.</a:t>
            </a:r>
            <a:r>
              <a:rPr sz="2400" spc="-35" dirty="0">
                <a:solidFill>
                  <a:srgbClr val="595959"/>
                </a:solidFill>
                <a:latin typeface="Cambria"/>
                <a:cs typeface="Cambria"/>
              </a:rPr>
              <a:t> </a:t>
            </a:r>
            <a:r>
              <a:rPr sz="2400" dirty="0">
                <a:solidFill>
                  <a:srgbClr val="595959"/>
                </a:solidFill>
                <a:latin typeface="Cambria"/>
                <a:cs typeface="Cambria"/>
              </a:rPr>
              <a:t>Condon,</a:t>
            </a:r>
            <a:r>
              <a:rPr sz="2400" spc="-40" dirty="0">
                <a:solidFill>
                  <a:srgbClr val="595959"/>
                </a:solidFill>
                <a:latin typeface="Cambria"/>
                <a:cs typeface="Cambria"/>
              </a:rPr>
              <a:t> </a:t>
            </a:r>
            <a:r>
              <a:rPr sz="2400" dirty="0">
                <a:solidFill>
                  <a:srgbClr val="595959"/>
                </a:solidFill>
                <a:latin typeface="Cambria"/>
                <a:cs typeface="Cambria"/>
              </a:rPr>
              <a:t>341</a:t>
            </a:r>
            <a:r>
              <a:rPr sz="2400" spc="-35" dirty="0">
                <a:solidFill>
                  <a:srgbClr val="595959"/>
                </a:solidFill>
                <a:latin typeface="Cambria"/>
                <a:cs typeface="Cambria"/>
              </a:rPr>
              <a:t> </a:t>
            </a:r>
            <a:r>
              <a:rPr sz="2400" dirty="0">
                <a:solidFill>
                  <a:srgbClr val="595959"/>
                </a:solidFill>
                <a:latin typeface="Cambria"/>
                <a:cs typeface="Cambria"/>
              </a:rPr>
              <a:t>S.C.</a:t>
            </a:r>
            <a:r>
              <a:rPr sz="2400" spc="-35" dirty="0">
                <a:solidFill>
                  <a:srgbClr val="595959"/>
                </a:solidFill>
                <a:latin typeface="Cambria"/>
                <a:cs typeface="Cambria"/>
              </a:rPr>
              <a:t> </a:t>
            </a:r>
            <a:r>
              <a:rPr sz="2400" dirty="0">
                <a:solidFill>
                  <a:srgbClr val="595959"/>
                </a:solidFill>
                <a:latin typeface="Cambria"/>
                <a:cs typeface="Cambria"/>
              </a:rPr>
              <a:t>22,</a:t>
            </a:r>
            <a:r>
              <a:rPr sz="2400" spc="-40" dirty="0">
                <a:solidFill>
                  <a:srgbClr val="595959"/>
                </a:solidFill>
                <a:latin typeface="Cambria"/>
                <a:cs typeface="Cambria"/>
              </a:rPr>
              <a:t> </a:t>
            </a:r>
            <a:r>
              <a:rPr sz="2400" dirty="0">
                <a:solidFill>
                  <a:srgbClr val="595959"/>
                </a:solidFill>
                <a:latin typeface="Cambria"/>
                <a:cs typeface="Cambria"/>
              </a:rPr>
              <a:t>532</a:t>
            </a:r>
            <a:r>
              <a:rPr sz="2400" spc="-35" dirty="0">
                <a:solidFill>
                  <a:srgbClr val="595959"/>
                </a:solidFill>
                <a:latin typeface="Cambria"/>
                <a:cs typeface="Cambria"/>
              </a:rPr>
              <a:t> </a:t>
            </a:r>
            <a:r>
              <a:rPr sz="2400" dirty="0">
                <a:solidFill>
                  <a:srgbClr val="595959"/>
                </a:solidFill>
                <a:latin typeface="Cambria"/>
                <a:cs typeface="Cambria"/>
              </a:rPr>
              <a:t>S.E.2d</a:t>
            </a:r>
            <a:r>
              <a:rPr sz="2400" spc="-25" dirty="0">
                <a:solidFill>
                  <a:srgbClr val="595959"/>
                </a:solidFill>
                <a:latin typeface="Cambria"/>
                <a:cs typeface="Cambria"/>
              </a:rPr>
              <a:t> </a:t>
            </a:r>
            <a:r>
              <a:rPr sz="2400" dirty="0">
                <a:solidFill>
                  <a:srgbClr val="595959"/>
                </a:solidFill>
                <a:latin typeface="Cambria"/>
                <a:cs typeface="Cambria"/>
              </a:rPr>
              <a:t>879</a:t>
            </a:r>
            <a:r>
              <a:rPr sz="2400" spc="-40" dirty="0">
                <a:solidFill>
                  <a:srgbClr val="595959"/>
                </a:solidFill>
                <a:latin typeface="Cambria"/>
                <a:cs typeface="Cambria"/>
              </a:rPr>
              <a:t> </a:t>
            </a:r>
            <a:r>
              <a:rPr sz="2400" spc="-10" dirty="0">
                <a:solidFill>
                  <a:srgbClr val="595959"/>
                </a:solidFill>
                <a:latin typeface="Cambria"/>
                <a:cs typeface="Cambria"/>
              </a:rPr>
              <a:t>(2000)</a:t>
            </a:r>
            <a:endParaRPr sz="2400">
              <a:latin typeface="Cambria"/>
              <a:cs typeface="Cambri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48812" y="34544"/>
            <a:ext cx="8716010" cy="1513205"/>
          </a:xfrm>
          <a:prstGeom prst="rect">
            <a:avLst/>
          </a:prstGeom>
        </p:spPr>
        <p:txBody>
          <a:bodyPr vert="horz" wrap="square" lIns="0" tIns="92075" rIns="0" bIns="0" rtlCol="0">
            <a:spAutoFit/>
          </a:bodyPr>
          <a:lstStyle/>
          <a:p>
            <a:pPr marL="12700" marR="5080">
              <a:lnSpc>
                <a:spcPts val="5590"/>
              </a:lnSpc>
              <a:spcBef>
                <a:spcPts val="725"/>
              </a:spcBef>
            </a:pPr>
            <a:r>
              <a:rPr sz="5100" b="1" spc="135" dirty="0">
                <a:latin typeface="Impact"/>
                <a:cs typeface="Impact"/>
              </a:rPr>
              <a:t>CASE</a:t>
            </a:r>
            <a:r>
              <a:rPr sz="5100" b="1" spc="425" dirty="0">
                <a:latin typeface="Impact"/>
                <a:cs typeface="Impact"/>
              </a:rPr>
              <a:t> </a:t>
            </a:r>
            <a:r>
              <a:rPr sz="5100" b="1" spc="170" dirty="0">
                <a:latin typeface="Impact"/>
                <a:cs typeface="Impact"/>
              </a:rPr>
              <a:t>EXAMPLES</a:t>
            </a:r>
            <a:r>
              <a:rPr sz="5100" b="1" spc="415" dirty="0">
                <a:latin typeface="Impact"/>
                <a:cs typeface="Impact"/>
              </a:rPr>
              <a:t> </a:t>
            </a:r>
            <a:r>
              <a:rPr sz="5100" b="1" spc="130" dirty="0">
                <a:latin typeface="Impact"/>
                <a:cs typeface="Impact"/>
              </a:rPr>
              <a:t>INVOLVING</a:t>
            </a:r>
            <a:r>
              <a:rPr sz="5100" b="1" spc="420" dirty="0">
                <a:latin typeface="Impact"/>
                <a:cs typeface="Impact"/>
              </a:rPr>
              <a:t> </a:t>
            </a:r>
            <a:r>
              <a:rPr sz="5100" b="1" spc="110" dirty="0">
                <a:latin typeface="Impact"/>
                <a:cs typeface="Impact"/>
              </a:rPr>
              <a:t>UPL- </a:t>
            </a:r>
            <a:r>
              <a:rPr sz="5100" b="1" spc="135" dirty="0">
                <a:latin typeface="Impact"/>
                <a:cs typeface="Impact"/>
              </a:rPr>
              <a:t>PARALEGALS</a:t>
            </a:r>
            <a:endParaRPr sz="5100">
              <a:latin typeface="Impact"/>
              <a:cs typeface="Impact"/>
            </a:endParaRPr>
          </a:p>
        </p:txBody>
      </p:sp>
      <p:sp>
        <p:nvSpPr>
          <p:cNvPr id="3" name="object 3"/>
          <p:cNvSpPr txBox="1"/>
          <p:nvPr/>
        </p:nvSpPr>
        <p:spPr>
          <a:xfrm>
            <a:off x="1001267" y="1911095"/>
            <a:ext cx="4800600" cy="4307205"/>
          </a:xfrm>
          <a:prstGeom prst="rect">
            <a:avLst/>
          </a:prstGeom>
          <a:solidFill>
            <a:srgbClr val="F3F3F2"/>
          </a:solidFill>
          <a:ln w="9525">
            <a:solidFill>
              <a:srgbClr val="F8B323"/>
            </a:solidFill>
          </a:ln>
        </p:spPr>
        <p:txBody>
          <a:bodyPr vert="horz" wrap="square" lIns="0" tIns="5080" rIns="0" bIns="0" rtlCol="0">
            <a:spAutoFit/>
          </a:bodyPr>
          <a:lstStyle/>
          <a:p>
            <a:pPr marL="91440" marR="106680">
              <a:lnSpc>
                <a:spcPct val="109900"/>
              </a:lnSpc>
              <a:spcBef>
                <a:spcPts val="40"/>
              </a:spcBef>
            </a:pPr>
            <a:r>
              <a:rPr sz="2600" dirty="0">
                <a:solidFill>
                  <a:srgbClr val="595959"/>
                </a:solidFill>
                <a:latin typeface="Cambria"/>
                <a:cs typeface="Cambria"/>
              </a:rPr>
              <a:t>Robinson</a:t>
            </a:r>
            <a:r>
              <a:rPr sz="2600" spc="-60" dirty="0">
                <a:solidFill>
                  <a:srgbClr val="595959"/>
                </a:solidFill>
                <a:latin typeface="Cambria"/>
                <a:cs typeface="Cambria"/>
              </a:rPr>
              <a:t> </a:t>
            </a:r>
            <a:r>
              <a:rPr sz="2600" spc="-10" dirty="0">
                <a:solidFill>
                  <a:srgbClr val="595959"/>
                </a:solidFill>
                <a:latin typeface="Cambria"/>
                <a:cs typeface="Cambria"/>
              </a:rPr>
              <a:t>advertised</a:t>
            </a:r>
            <a:r>
              <a:rPr sz="2600" spc="-60" dirty="0">
                <a:solidFill>
                  <a:srgbClr val="595959"/>
                </a:solidFill>
                <a:latin typeface="Cambria"/>
                <a:cs typeface="Cambria"/>
              </a:rPr>
              <a:t> </a:t>
            </a:r>
            <a:r>
              <a:rPr sz="2600" dirty="0">
                <a:solidFill>
                  <a:srgbClr val="595959"/>
                </a:solidFill>
                <a:latin typeface="Cambria"/>
                <a:cs typeface="Cambria"/>
              </a:rPr>
              <a:t>his</a:t>
            </a:r>
            <a:r>
              <a:rPr sz="2600" spc="-60" dirty="0">
                <a:solidFill>
                  <a:srgbClr val="595959"/>
                </a:solidFill>
                <a:latin typeface="Cambria"/>
                <a:cs typeface="Cambria"/>
              </a:rPr>
              <a:t> </a:t>
            </a:r>
            <a:r>
              <a:rPr sz="2600" spc="-10" dirty="0">
                <a:solidFill>
                  <a:srgbClr val="595959"/>
                </a:solidFill>
                <a:latin typeface="Cambria"/>
                <a:cs typeface="Cambria"/>
              </a:rPr>
              <a:t>services </a:t>
            </a:r>
            <a:r>
              <a:rPr sz="2600" dirty="0">
                <a:solidFill>
                  <a:srgbClr val="595959"/>
                </a:solidFill>
                <a:latin typeface="Cambria"/>
                <a:cs typeface="Cambria"/>
              </a:rPr>
              <a:t>as</a:t>
            </a:r>
            <a:r>
              <a:rPr sz="2600" spc="-50" dirty="0">
                <a:solidFill>
                  <a:srgbClr val="595959"/>
                </a:solidFill>
                <a:latin typeface="Cambria"/>
                <a:cs typeface="Cambria"/>
              </a:rPr>
              <a:t> </a:t>
            </a:r>
            <a:r>
              <a:rPr sz="2600" dirty="0">
                <a:solidFill>
                  <a:srgbClr val="595959"/>
                </a:solidFill>
                <a:latin typeface="Cambria"/>
                <a:cs typeface="Cambria"/>
              </a:rPr>
              <a:t>a</a:t>
            </a:r>
            <a:r>
              <a:rPr sz="2600" spc="-35" dirty="0">
                <a:solidFill>
                  <a:srgbClr val="595959"/>
                </a:solidFill>
                <a:latin typeface="Cambria"/>
                <a:cs typeface="Cambria"/>
              </a:rPr>
              <a:t> </a:t>
            </a:r>
            <a:r>
              <a:rPr sz="2600" dirty="0">
                <a:solidFill>
                  <a:srgbClr val="595959"/>
                </a:solidFill>
                <a:latin typeface="Cambria"/>
                <a:cs typeface="Cambria"/>
              </a:rPr>
              <a:t>paralegal</a:t>
            </a:r>
            <a:r>
              <a:rPr sz="2600" spc="-45" dirty="0">
                <a:solidFill>
                  <a:srgbClr val="595959"/>
                </a:solidFill>
                <a:latin typeface="Cambria"/>
                <a:cs typeface="Cambria"/>
              </a:rPr>
              <a:t> </a:t>
            </a:r>
            <a:r>
              <a:rPr sz="2600" dirty="0">
                <a:solidFill>
                  <a:srgbClr val="595959"/>
                </a:solidFill>
                <a:latin typeface="Cambria"/>
                <a:cs typeface="Cambria"/>
              </a:rPr>
              <a:t>and</a:t>
            </a:r>
            <a:r>
              <a:rPr sz="2600" spc="-50" dirty="0">
                <a:solidFill>
                  <a:srgbClr val="595959"/>
                </a:solidFill>
                <a:latin typeface="Cambria"/>
                <a:cs typeface="Cambria"/>
              </a:rPr>
              <a:t> </a:t>
            </a:r>
            <a:r>
              <a:rPr sz="2600" dirty="0">
                <a:solidFill>
                  <a:srgbClr val="595959"/>
                </a:solidFill>
                <a:latin typeface="Cambria"/>
                <a:cs typeface="Cambria"/>
              </a:rPr>
              <a:t>his</a:t>
            </a:r>
            <a:r>
              <a:rPr sz="2600" spc="-45" dirty="0">
                <a:solidFill>
                  <a:srgbClr val="595959"/>
                </a:solidFill>
                <a:latin typeface="Cambria"/>
                <a:cs typeface="Cambria"/>
              </a:rPr>
              <a:t> </a:t>
            </a:r>
            <a:r>
              <a:rPr sz="2600" spc="-10" dirty="0">
                <a:solidFill>
                  <a:srgbClr val="595959"/>
                </a:solidFill>
                <a:latin typeface="Cambria"/>
                <a:cs typeface="Cambria"/>
              </a:rPr>
              <a:t>business </a:t>
            </a:r>
            <a:r>
              <a:rPr sz="2600" dirty="0">
                <a:solidFill>
                  <a:srgbClr val="595959"/>
                </a:solidFill>
                <a:latin typeface="Cambria"/>
                <a:cs typeface="Cambria"/>
              </a:rPr>
              <a:t>card</a:t>
            </a:r>
            <a:r>
              <a:rPr sz="2600" spc="-70" dirty="0">
                <a:solidFill>
                  <a:srgbClr val="595959"/>
                </a:solidFill>
                <a:latin typeface="Cambria"/>
                <a:cs typeface="Cambria"/>
              </a:rPr>
              <a:t> </a:t>
            </a:r>
            <a:r>
              <a:rPr sz="2600" dirty="0">
                <a:solidFill>
                  <a:srgbClr val="595959"/>
                </a:solidFill>
                <a:latin typeface="Cambria"/>
                <a:cs typeface="Cambria"/>
              </a:rPr>
              <a:t>and</a:t>
            </a:r>
            <a:r>
              <a:rPr sz="2600" spc="-70" dirty="0">
                <a:solidFill>
                  <a:srgbClr val="595959"/>
                </a:solidFill>
                <a:latin typeface="Cambria"/>
                <a:cs typeface="Cambria"/>
              </a:rPr>
              <a:t> </a:t>
            </a:r>
            <a:r>
              <a:rPr sz="2600" dirty="0">
                <a:solidFill>
                  <a:srgbClr val="595959"/>
                </a:solidFill>
                <a:latin typeface="Cambria"/>
                <a:cs typeface="Cambria"/>
              </a:rPr>
              <a:t>letterhead</a:t>
            </a:r>
            <a:r>
              <a:rPr sz="2600" spc="-65" dirty="0">
                <a:solidFill>
                  <a:srgbClr val="595959"/>
                </a:solidFill>
                <a:latin typeface="Cambria"/>
                <a:cs typeface="Cambria"/>
              </a:rPr>
              <a:t> </a:t>
            </a:r>
            <a:r>
              <a:rPr sz="2600" spc="-10" dirty="0">
                <a:solidFill>
                  <a:srgbClr val="595959"/>
                </a:solidFill>
                <a:latin typeface="Cambria"/>
                <a:cs typeface="Cambria"/>
              </a:rPr>
              <a:t>referred</a:t>
            </a:r>
            <a:r>
              <a:rPr sz="2600" spc="-70" dirty="0">
                <a:solidFill>
                  <a:srgbClr val="595959"/>
                </a:solidFill>
                <a:latin typeface="Cambria"/>
                <a:cs typeface="Cambria"/>
              </a:rPr>
              <a:t> </a:t>
            </a:r>
            <a:r>
              <a:rPr sz="2600" spc="-25" dirty="0">
                <a:solidFill>
                  <a:srgbClr val="595959"/>
                </a:solidFill>
                <a:latin typeface="Cambria"/>
                <a:cs typeface="Cambria"/>
              </a:rPr>
              <a:t>to </a:t>
            </a:r>
            <a:r>
              <a:rPr sz="2600" dirty="0">
                <a:solidFill>
                  <a:srgbClr val="595959"/>
                </a:solidFill>
                <a:latin typeface="Cambria"/>
                <a:cs typeface="Cambria"/>
              </a:rPr>
              <a:t>him</a:t>
            </a:r>
            <a:r>
              <a:rPr sz="2600" spc="-25" dirty="0">
                <a:solidFill>
                  <a:srgbClr val="595959"/>
                </a:solidFill>
                <a:latin typeface="Cambria"/>
                <a:cs typeface="Cambria"/>
              </a:rPr>
              <a:t> </a:t>
            </a:r>
            <a:r>
              <a:rPr sz="2600" dirty="0">
                <a:solidFill>
                  <a:srgbClr val="595959"/>
                </a:solidFill>
                <a:latin typeface="Cambria"/>
                <a:cs typeface="Cambria"/>
              </a:rPr>
              <a:t>as</a:t>
            </a:r>
            <a:r>
              <a:rPr sz="2600" spc="-30" dirty="0">
                <a:solidFill>
                  <a:srgbClr val="595959"/>
                </a:solidFill>
                <a:latin typeface="Cambria"/>
                <a:cs typeface="Cambria"/>
              </a:rPr>
              <a:t> </a:t>
            </a:r>
            <a:r>
              <a:rPr sz="2600" dirty="0">
                <a:solidFill>
                  <a:srgbClr val="595959"/>
                </a:solidFill>
                <a:latin typeface="Cambria"/>
                <a:cs typeface="Cambria"/>
              </a:rPr>
              <a:t>a</a:t>
            </a:r>
            <a:r>
              <a:rPr sz="2600" spc="-15" dirty="0">
                <a:solidFill>
                  <a:srgbClr val="595959"/>
                </a:solidFill>
                <a:latin typeface="Cambria"/>
                <a:cs typeface="Cambria"/>
              </a:rPr>
              <a:t> </a:t>
            </a:r>
            <a:r>
              <a:rPr sz="2600" spc="-10" dirty="0">
                <a:solidFill>
                  <a:srgbClr val="595959"/>
                </a:solidFill>
                <a:latin typeface="Cambria"/>
                <a:cs typeface="Cambria"/>
              </a:rPr>
              <a:t>“paralegal</a:t>
            </a:r>
            <a:r>
              <a:rPr sz="2600" spc="-30" dirty="0">
                <a:solidFill>
                  <a:srgbClr val="595959"/>
                </a:solidFill>
                <a:latin typeface="Cambria"/>
                <a:cs typeface="Cambria"/>
              </a:rPr>
              <a:t> </a:t>
            </a:r>
            <a:r>
              <a:rPr sz="2600" spc="-10" dirty="0">
                <a:solidFill>
                  <a:srgbClr val="595959"/>
                </a:solidFill>
                <a:latin typeface="Cambria"/>
                <a:cs typeface="Cambria"/>
              </a:rPr>
              <a:t>consultant.” </a:t>
            </a:r>
            <a:r>
              <a:rPr sz="2600" dirty="0">
                <a:solidFill>
                  <a:srgbClr val="595959"/>
                </a:solidFill>
                <a:latin typeface="Cambria"/>
                <a:cs typeface="Cambria"/>
              </a:rPr>
              <a:t>He</a:t>
            </a:r>
            <a:r>
              <a:rPr sz="2600" spc="-70" dirty="0">
                <a:solidFill>
                  <a:srgbClr val="595959"/>
                </a:solidFill>
                <a:latin typeface="Cambria"/>
                <a:cs typeface="Cambria"/>
              </a:rPr>
              <a:t> </a:t>
            </a:r>
            <a:r>
              <a:rPr sz="2600" dirty="0">
                <a:solidFill>
                  <a:srgbClr val="595959"/>
                </a:solidFill>
                <a:latin typeface="Cambria"/>
                <a:cs typeface="Cambria"/>
              </a:rPr>
              <a:t>performed</a:t>
            </a:r>
            <a:r>
              <a:rPr sz="2600" spc="-65" dirty="0">
                <a:solidFill>
                  <a:srgbClr val="595959"/>
                </a:solidFill>
                <a:latin typeface="Cambria"/>
                <a:cs typeface="Cambria"/>
              </a:rPr>
              <a:t> </a:t>
            </a:r>
            <a:r>
              <a:rPr sz="2600" dirty="0">
                <a:solidFill>
                  <a:srgbClr val="595959"/>
                </a:solidFill>
                <a:latin typeface="Cambria"/>
                <a:cs typeface="Cambria"/>
              </a:rPr>
              <a:t>services</a:t>
            </a:r>
            <a:r>
              <a:rPr sz="2600" spc="-65" dirty="0">
                <a:solidFill>
                  <a:srgbClr val="595959"/>
                </a:solidFill>
                <a:latin typeface="Cambria"/>
                <a:cs typeface="Cambria"/>
              </a:rPr>
              <a:t> </a:t>
            </a:r>
            <a:r>
              <a:rPr sz="2600" spc="-10" dirty="0">
                <a:solidFill>
                  <a:srgbClr val="595959"/>
                </a:solidFill>
                <a:latin typeface="Cambria"/>
                <a:cs typeface="Cambria"/>
              </a:rPr>
              <a:t>without </a:t>
            </a:r>
            <a:r>
              <a:rPr sz="2600" dirty="0">
                <a:solidFill>
                  <a:srgbClr val="595959"/>
                </a:solidFill>
                <a:latin typeface="Cambria"/>
                <a:cs typeface="Cambria"/>
              </a:rPr>
              <a:t>attorney</a:t>
            </a:r>
            <a:r>
              <a:rPr sz="2600" spc="-120" dirty="0">
                <a:solidFill>
                  <a:srgbClr val="595959"/>
                </a:solidFill>
                <a:latin typeface="Cambria"/>
                <a:cs typeface="Cambria"/>
              </a:rPr>
              <a:t> </a:t>
            </a:r>
            <a:r>
              <a:rPr sz="2600" dirty="0">
                <a:solidFill>
                  <a:srgbClr val="595959"/>
                </a:solidFill>
                <a:latin typeface="Cambria"/>
                <a:cs typeface="Cambria"/>
              </a:rPr>
              <a:t>supervision,</a:t>
            </a:r>
            <a:r>
              <a:rPr sz="2600" spc="-114" dirty="0">
                <a:solidFill>
                  <a:srgbClr val="595959"/>
                </a:solidFill>
                <a:latin typeface="Cambria"/>
                <a:cs typeface="Cambria"/>
              </a:rPr>
              <a:t> </a:t>
            </a:r>
            <a:r>
              <a:rPr sz="2600" spc="-10" dirty="0">
                <a:solidFill>
                  <a:srgbClr val="595959"/>
                </a:solidFill>
                <a:latin typeface="Cambria"/>
                <a:cs typeface="Cambria"/>
              </a:rPr>
              <a:t>solicited </a:t>
            </a:r>
            <a:r>
              <a:rPr sz="2600" dirty="0">
                <a:solidFill>
                  <a:srgbClr val="595959"/>
                </a:solidFill>
                <a:latin typeface="Cambria"/>
                <a:cs typeface="Cambria"/>
              </a:rPr>
              <a:t>clients,</a:t>
            </a:r>
            <a:r>
              <a:rPr sz="2600" spc="-55" dirty="0">
                <a:solidFill>
                  <a:srgbClr val="595959"/>
                </a:solidFill>
                <a:latin typeface="Cambria"/>
                <a:cs typeface="Cambria"/>
              </a:rPr>
              <a:t> </a:t>
            </a:r>
            <a:r>
              <a:rPr sz="2600" spc="-10" dirty="0">
                <a:solidFill>
                  <a:srgbClr val="595959"/>
                </a:solidFill>
                <a:latin typeface="Cambria"/>
                <a:cs typeface="Cambria"/>
              </a:rPr>
              <a:t>represented</a:t>
            </a:r>
            <a:r>
              <a:rPr sz="2600" spc="-60" dirty="0">
                <a:solidFill>
                  <a:srgbClr val="595959"/>
                </a:solidFill>
                <a:latin typeface="Cambria"/>
                <a:cs typeface="Cambria"/>
              </a:rPr>
              <a:t> </a:t>
            </a:r>
            <a:r>
              <a:rPr sz="2600" dirty="0">
                <a:solidFill>
                  <a:srgbClr val="595959"/>
                </a:solidFill>
                <a:latin typeface="Cambria"/>
                <a:cs typeface="Cambria"/>
              </a:rPr>
              <a:t>clients</a:t>
            </a:r>
            <a:r>
              <a:rPr sz="2600" spc="-65" dirty="0">
                <a:solidFill>
                  <a:srgbClr val="595959"/>
                </a:solidFill>
                <a:latin typeface="Cambria"/>
                <a:cs typeface="Cambria"/>
              </a:rPr>
              <a:t> </a:t>
            </a:r>
            <a:r>
              <a:rPr sz="2600" spc="-25" dirty="0">
                <a:solidFill>
                  <a:srgbClr val="595959"/>
                </a:solidFill>
                <a:latin typeface="Cambria"/>
                <a:cs typeface="Cambria"/>
              </a:rPr>
              <a:t>in </a:t>
            </a:r>
            <a:r>
              <a:rPr sz="2600" dirty="0">
                <a:solidFill>
                  <a:srgbClr val="595959"/>
                </a:solidFill>
                <a:latin typeface="Cambria"/>
                <a:cs typeface="Cambria"/>
              </a:rPr>
              <a:t>court,</a:t>
            </a:r>
            <a:r>
              <a:rPr sz="2600" spc="-50" dirty="0">
                <a:solidFill>
                  <a:srgbClr val="595959"/>
                </a:solidFill>
                <a:latin typeface="Cambria"/>
                <a:cs typeface="Cambria"/>
              </a:rPr>
              <a:t> </a:t>
            </a:r>
            <a:r>
              <a:rPr sz="2600" dirty="0">
                <a:solidFill>
                  <a:srgbClr val="595959"/>
                </a:solidFill>
                <a:latin typeface="Cambria"/>
                <a:cs typeface="Cambria"/>
              </a:rPr>
              <a:t>and</a:t>
            </a:r>
            <a:r>
              <a:rPr sz="2600" spc="-55" dirty="0">
                <a:solidFill>
                  <a:srgbClr val="595959"/>
                </a:solidFill>
                <a:latin typeface="Cambria"/>
                <a:cs typeface="Cambria"/>
              </a:rPr>
              <a:t> </a:t>
            </a:r>
            <a:r>
              <a:rPr sz="2600" spc="-10" dirty="0">
                <a:solidFill>
                  <a:srgbClr val="595959"/>
                </a:solidFill>
                <a:latin typeface="Cambria"/>
                <a:cs typeface="Cambria"/>
              </a:rPr>
              <a:t>gave</a:t>
            </a:r>
            <a:r>
              <a:rPr sz="2600" spc="-60" dirty="0">
                <a:solidFill>
                  <a:srgbClr val="595959"/>
                </a:solidFill>
                <a:latin typeface="Cambria"/>
                <a:cs typeface="Cambria"/>
              </a:rPr>
              <a:t> </a:t>
            </a:r>
            <a:r>
              <a:rPr sz="2600" dirty="0">
                <a:solidFill>
                  <a:srgbClr val="595959"/>
                </a:solidFill>
                <a:latin typeface="Cambria"/>
                <a:cs typeface="Cambria"/>
              </a:rPr>
              <a:t>legal</a:t>
            </a:r>
            <a:r>
              <a:rPr sz="2600" spc="-55" dirty="0">
                <a:solidFill>
                  <a:srgbClr val="595959"/>
                </a:solidFill>
                <a:latin typeface="Cambria"/>
                <a:cs typeface="Cambria"/>
              </a:rPr>
              <a:t> </a:t>
            </a:r>
            <a:r>
              <a:rPr sz="2600" spc="-10" dirty="0">
                <a:solidFill>
                  <a:srgbClr val="595959"/>
                </a:solidFill>
                <a:latin typeface="Cambria"/>
                <a:cs typeface="Cambria"/>
              </a:rPr>
              <a:t>advice.</a:t>
            </a:r>
            <a:endParaRPr sz="2600">
              <a:latin typeface="Cambria"/>
              <a:cs typeface="Cambria"/>
            </a:endParaRPr>
          </a:p>
        </p:txBody>
      </p:sp>
      <p:sp>
        <p:nvSpPr>
          <p:cNvPr id="4" name="object 4"/>
          <p:cNvSpPr txBox="1"/>
          <p:nvPr/>
        </p:nvSpPr>
        <p:spPr>
          <a:xfrm>
            <a:off x="6527079" y="1911095"/>
            <a:ext cx="5184775" cy="4307205"/>
          </a:xfrm>
          <a:prstGeom prst="rect">
            <a:avLst/>
          </a:prstGeom>
          <a:solidFill>
            <a:srgbClr val="F3F3F2"/>
          </a:solidFill>
          <a:ln w="9525">
            <a:solidFill>
              <a:srgbClr val="F8B323"/>
            </a:solidFill>
          </a:ln>
        </p:spPr>
        <p:txBody>
          <a:bodyPr vert="horz" wrap="square" lIns="0" tIns="5715" rIns="0" bIns="0" rtlCol="0">
            <a:spAutoFit/>
          </a:bodyPr>
          <a:lstStyle/>
          <a:p>
            <a:pPr marL="319405" marR="248285" indent="-228600">
              <a:lnSpc>
                <a:spcPct val="109800"/>
              </a:lnSpc>
              <a:spcBef>
                <a:spcPts val="45"/>
              </a:spcBef>
              <a:buClr>
                <a:srgbClr val="2A1A00"/>
              </a:buClr>
              <a:buFont typeface="Arial"/>
              <a:buChar char="•"/>
              <a:tabLst>
                <a:tab pos="319405" algn="l"/>
              </a:tabLst>
            </a:pPr>
            <a:r>
              <a:rPr sz="2600" dirty="0">
                <a:solidFill>
                  <a:srgbClr val="595959"/>
                </a:solidFill>
                <a:latin typeface="Cambria"/>
                <a:cs typeface="Cambria"/>
              </a:rPr>
              <a:t>The</a:t>
            </a:r>
            <a:r>
              <a:rPr sz="2600" spc="-55" dirty="0">
                <a:solidFill>
                  <a:srgbClr val="595959"/>
                </a:solidFill>
                <a:latin typeface="Cambria"/>
                <a:cs typeface="Cambria"/>
              </a:rPr>
              <a:t> </a:t>
            </a:r>
            <a:r>
              <a:rPr sz="2600" dirty="0">
                <a:solidFill>
                  <a:srgbClr val="595959"/>
                </a:solidFill>
                <a:latin typeface="Cambria"/>
                <a:cs typeface="Cambria"/>
              </a:rPr>
              <a:t>Court</a:t>
            </a:r>
            <a:r>
              <a:rPr sz="2600" spc="-55" dirty="0">
                <a:solidFill>
                  <a:srgbClr val="595959"/>
                </a:solidFill>
                <a:latin typeface="Cambria"/>
                <a:cs typeface="Cambria"/>
              </a:rPr>
              <a:t> </a:t>
            </a:r>
            <a:r>
              <a:rPr sz="2600" dirty="0">
                <a:solidFill>
                  <a:srgbClr val="595959"/>
                </a:solidFill>
                <a:latin typeface="Cambria"/>
                <a:cs typeface="Cambria"/>
              </a:rPr>
              <a:t>found</a:t>
            </a:r>
            <a:r>
              <a:rPr sz="2600" spc="-50" dirty="0">
                <a:solidFill>
                  <a:srgbClr val="595959"/>
                </a:solidFill>
                <a:latin typeface="Cambria"/>
                <a:cs typeface="Cambria"/>
              </a:rPr>
              <a:t> </a:t>
            </a:r>
            <a:r>
              <a:rPr sz="2600" spc="-10" dirty="0">
                <a:solidFill>
                  <a:srgbClr val="595959"/>
                </a:solidFill>
                <a:latin typeface="Cambria"/>
                <a:cs typeface="Cambria"/>
              </a:rPr>
              <a:t>Robinson’s</a:t>
            </a:r>
            <a:r>
              <a:rPr sz="2600" spc="-55" dirty="0">
                <a:solidFill>
                  <a:srgbClr val="595959"/>
                </a:solidFill>
                <a:latin typeface="Cambria"/>
                <a:cs typeface="Cambria"/>
              </a:rPr>
              <a:t> </a:t>
            </a:r>
            <a:r>
              <a:rPr sz="2600" spc="-25" dirty="0">
                <a:solidFill>
                  <a:srgbClr val="595959"/>
                </a:solidFill>
                <a:latin typeface="Cambria"/>
                <a:cs typeface="Cambria"/>
              </a:rPr>
              <a:t>ads </a:t>
            </a:r>
            <a:r>
              <a:rPr sz="2600" dirty="0">
                <a:solidFill>
                  <a:srgbClr val="595959"/>
                </a:solidFill>
                <a:latin typeface="Cambria"/>
                <a:cs typeface="Cambria"/>
              </a:rPr>
              <a:t>were</a:t>
            </a:r>
            <a:r>
              <a:rPr sz="2600" spc="-100" dirty="0">
                <a:solidFill>
                  <a:srgbClr val="595959"/>
                </a:solidFill>
                <a:latin typeface="Cambria"/>
                <a:cs typeface="Cambria"/>
              </a:rPr>
              <a:t> </a:t>
            </a:r>
            <a:r>
              <a:rPr sz="2600" dirty="0">
                <a:solidFill>
                  <a:srgbClr val="595959"/>
                </a:solidFill>
                <a:latin typeface="Cambria"/>
                <a:cs typeface="Cambria"/>
              </a:rPr>
              <a:t>unlawful</a:t>
            </a:r>
            <a:r>
              <a:rPr sz="2600" spc="-95" dirty="0">
                <a:solidFill>
                  <a:srgbClr val="595959"/>
                </a:solidFill>
                <a:latin typeface="Cambria"/>
                <a:cs typeface="Cambria"/>
              </a:rPr>
              <a:t> </a:t>
            </a:r>
            <a:r>
              <a:rPr sz="2600" dirty="0">
                <a:solidFill>
                  <a:srgbClr val="595959"/>
                </a:solidFill>
                <a:latin typeface="Cambria"/>
                <a:cs typeface="Cambria"/>
              </a:rPr>
              <a:t>solicitations-</a:t>
            </a:r>
            <a:r>
              <a:rPr sz="2600" spc="-90" dirty="0">
                <a:solidFill>
                  <a:srgbClr val="595959"/>
                </a:solidFill>
                <a:latin typeface="Cambria"/>
                <a:cs typeface="Cambria"/>
              </a:rPr>
              <a:t> </a:t>
            </a:r>
            <a:r>
              <a:rPr sz="2600" spc="-20" dirty="0">
                <a:solidFill>
                  <a:srgbClr val="595959"/>
                </a:solidFill>
                <a:latin typeface="Cambria"/>
                <a:cs typeface="Cambria"/>
              </a:rPr>
              <a:t>that </a:t>
            </a:r>
            <a:r>
              <a:rPr sz="2600" dirty="0">
                <a:solidFill>
                  <a:srgbClr val="595959"/>
                </a:solidFill>
                <a:latin typeface="Cambria"/>
                <a:cs typeface="Cambria"/>
              </a:rPr>
              <a:t>it</a:t>
            </a:r>
            <a:r>
              <a:rPr sz="2600" spc="-45" dirty="0">
                <a:solidFill>
                  <a:srgbClr val="595959"/>
                </a:solidFill>
                <a:latin typeface="Cambria"/>
                <a:cs typeface="Cambria"/>
              </a:rPr>
              <a:t> </a:t>
            </a:r>
            <a:r>
              <a:rPr sz="2600" dirty="0">
                <a:solidFill>
                  <a:srgbClr val="595959"/>
                </a:solidFill>
                <a:latin typeface="Cambria"/>
                <a:cs typeface="Cambria"/>
              </a:rPr>
              <a:t>is</a:t>
            </a:r>
            <a:r>
              <a:rPr sz="2600" spc="-40" dirty="0">
                <a:solidFill>
                  <a:srgbClr val="595959"/>
                </a:solidFill>
                <a:latin typeface="Cambria"/>
                <a:cs typeface="Cambria"/>
              </a:rPr>
              <a:t> </a:t>
            </a:r>
            <a:r>
              <a:rPr sz="2600" dirty="0">
                <a:solidFill>
                  <a:srgbClr val="595959"/>
                </a:solidFill>
                <a:latin typeface="Cambria"/>
                <a:cs typeface="Cambria"/>
              </a:rPr>
              <a:t>unlawful</a:t>
            </a:r>
            <a:r>
              <a:rPr sz="2600" spc="-40" dirty="0">
                <a:solidFill>
                  <a:srgbClr val="595959"/>
                </a:solidFill>
                <a:latin typeface="Cambria"/>
                <a:cs typeface="Cambria"/>
              </a:rPr>
              <a:t> </a:t>
            </a:r>
            <a:r>
              <a:rPr sz="2600" dirty="0">
                <a:solidFill>
                  <a:srgbClr val="595959"/>
                </a:solidFill>
                <a:latin typeface="Cambria"/>
                <a:cs typeface="Cambria"/>
              </a:rPr>
              <a:t>for</a:t>
            </a:r>
            <a:r>
              <a:rPr sz="2600" spc="-35" dirty="0">
                <a:solidFill>
                  <a:srgbClr val="595959"/>
                </a:solidFill>
                <a:latin typeface="Cambria"/>
                <a:cs typeface="Cambria"/>
              </a:rPr>
              <a:t> </a:t>
            </a:r>
            <a:r>
              <a:rPr sz="2600" dirty="0">
                <a:solidFill>
                  <a:srgbClr val="595959"/>
                </a:solidFill>
                <a:latin typeface="Cambria"/>
                <a:cs typeface="Cambria"/>
              </a:rPr>
              <a:t>someone</a:t>
            </a:r>
            <a:r>
              <a:rPr sz="2600" spc="-40" dirty="0">
                <a:solidFill>
                  <a:srgbClr val="595959"/>
                </a:solidFill>
                <a:latin typeface="Cambria"/>
                <a:cs typeface="Cambria"/>
              </a:rPr>
              <a:t> </a:t>
            </a:r>
            <a:r>
              <a:rPr sz="2600" dirty="0">
                <a:solidFill>
                  <a:srgbClr val="595959"/>
                </a:solidFill>
                <a:latin typeface="Cambria"/>
                <a:cs typeface="Cambria"/>
              </a:rPr>
              <a:t>not</a:t>
            </a:r>
            <a:r>
              <a:rPr sz="2600" spc="-40" dirty="0">
                <a:solidFill>
                  <a:srgbClr val="595959"/>
                </a:solidFill>
                <a:latin typeface="Cambria"/>
                <a:cs typeface="Cambria"/>
              </a:rPr>
              <a:t> </a:t>
            </a:r>
            <a:r>
              <a:rPr sz="2600" spc="-25" dirty="0">
                <a:solidFill>
                  <a:srgbClr val="595959"/>
                </a:solidFill>
                <a:latin typeface="Cambria"/>
                <a:cs typeface="Cambria"/>
              </a:rPr>
              <a:t>an </a:t>
            </a:r>
            <a:r>
              <a:rPr sz="2600" dirty="0">
                <a:solidFill>
                  <a:srgbClr val="595959"/>
                </a:solidFill>
                <a:latin typeface="Cambria"/>
                <a:cs typeface="Cambria"/>
              </a:rPr>
              <a:t>attorney</a:t>
            </a:r>
            <a:r>
              <a:rPr sz="2600" spc="-60" dirty="0">
                <a:solidFill>
                  <a:srgbClr val="595959"/>
                </a:solidFill>
                <a:latin typeface="Cambria"/>
                <a:cs typeface="Cambria"/>
              </a:rPr>
              <a:t> </a:t>
            </a:r>
            <a:r>
              <a:rPr sz="2600" dirty="0">
                <a:solidFill>
                  <a:srgbClr val="595959"/>
                </a:solidFill>
                <a:latin typeface="Cambria"/>
                <a:cs typeface="Cambria"/>
              </a:rPr>
              <a:t>to</a:t>
            </a:r>
            <a:r>
              <a:rPr sz="2600" spc="-60" dirty="0">
                <a:solidFill>
                  <a:srgbClr val="595959"/>
                </a:solidFill>
                <a:latin typeface="Cambria"/>
                <a:cs typeface="Cambria"/>
              </a:rPr>
              <a:t> </a:t>
            </a:r>
            <a:r>
              <a:rPr sz="2600" dirty="0">
                <a:solidFill>
                  <a:srgbClr val="595959"/>
                </a:solidFill>
                <a:latin typeface="Cambria"/>
                <a:cs typeface="Cambria"/>
              </a:rPr>
              <a:t>solicit</a:t>
            </a:r>
            <a:r>
              <a:rPr sz="2600" spc="-60" dirty="0">
                <a:solidFill>
                  <a:srgbClr val="595959"/>
                </a:solidFill>
                <a:latin typeface="Cambria"/>
                <a:cs typeface="Cambria"/>
              </a:rPr>
              <a:t> </a:t>
            </a:r>
            <a:r>
              <a:rPr sz="2600" dirty="0">
                <a:solidFill>
                  <a:srgbClr val="595959"/>
                </a:solidFill>
                <a:latin typeface="Cambria"/>
                <a:cs typeface="Cambria"/>
              </a:rPr>
              <a:t>the</a:t>
            </a:r>
            <a:r>
              <a:rPr sz="2600" spc="-60" dirty="0">
                <a:solidFill>
                  <a:srgbClr val="595959"/>
                </a:solidFill>
                <a:latin typeface="Cambria"/>
                <a:cs typeface="Cambria"/>
              </a:rPr>
              <a:t> </a:t>
            </a:r>
            <a:r>
              <a:rPr sz="2600" dirty="0">
                <a:solidFill>
                  <a:srgbClr val="595959"/>
                </a:solidFill>
                <a:latin typeface="Cambria"/>
                <a:cs typeface="Cambria"/>
              </a:rPr>
              <a:t>cause</a:t>
            </a:r>
            <a:r>
              <a:rPr sz="2600" spc="-60" dirty="0">
                <a:solidFill>
                  <a:srgbClr val="595959"/>
                </a:solidFill>
                <a:latin typeface="Cambria"/>
                <a:cs typeface="Cambria"/>
              </a:rPr>
              <a:t> </a:t>
            </a:r>
            <a:r>
              <a:rPr sz="2600" spc="-25" dirty="0">
                <a:solidFill>
                  <a:srgbClr val="595959"/>
                </a:solidFill>
                <a:latin typeface="Cambria"/>
                <a:cs typeface="Cambria"/>
              </a:rPr>
              <a:t>of </a:t>
            </a:r>
            <a:r>
              <a:rPr sz="2600" dirty="0">
                <a:solidFill>
                  <a:srgbClr val="595959"/>
                </a:solidFill>
                <a:latin typeface="Cambria"/>
                <a:cs typeface="Cambria"/>
              </a:rPr>
              <a:t>another</a:t>
            </a:r>
            <a:r>
              <a:rPr sz="2600" spc="-75" dirty="0">
                <a:solidFill>
                  <a:srgbClr val="595959"/>
                </a:solidFill>
                <a:latin typeface="Cambria"/>
                <a:cs typeface="Cambria"/>
              </a:rPr>
              <a:t> </a:t>
            </a:r>
            <a:r>
              <a:rPr sz="2600" spc="-10" dirty="0">
                <a:solidFill>
                  <a:srgbClr val="595959"/>
                </a:solidFill>
                <a:latin typeface="Cambria"/>
                <a:cs typeface="Cambria"/>
              </a:rPr>
              <a:t>person.</a:t>
            </a:r>
            <a:endParaRPr sz="2600">
              <a:latin typeface="Cambria"/>
              <a:cs typeface="Cambria"/>
            </a:endParaRPr>
          </a:p>
          <a:p>
            <a:pPr marL="319405" marR="359410" indent="-228600">
              <a:lnSpc>
                <a:spcPct val="110000"/>
              </a:lnSpc>
              <a:spcBef>
                <a:spcPts val="670"/>
              </a:spcBef>
              <a:buClr>
                <a:srgbClr val="2A1A00"/>
              </a:buClr>
              <a:buFont typeface="Arial"/>
              <a:buChar char="•"/>
              <a:tabLst>
                <a:tab pos="319405" algn="l"/>
              </a:tabLst>
            </a:pPr>
            <a:r>
              <a:rPr sz="2600" dirty="0">
                <a:solidFill>
                  <a:srgbClr val="595959"/>
                </a:solidFill>
                <a:latin typeface="Cambria"/>
                <a:cs typeface="Cambria"/>
              </a:rPr>
              <a:t>Even</a:t>
            </a:r>
            <a:r>
              <a:rPr sz="2600" spc="-60" dirty="0">
                <a:solidFill>
                  <a:srgbClr val="595959"/>
                </a:solidFill>
                <a:latin typeface="Cambria"/>
                <a:cs typeface="Cambria"/>
              </a:rPr>
              <a:t> </a:t>
            </a:r>
            <a:r>
              <a:rPr sz="2600" dirty="0">
                <a:solidFill>
                  <a:srgbClr val="595959"/>
                </a:solidFill>
                <a:latin typeface="Cambria"/>
                <a:cs typeface="Cambria"/>
              </a:rPr>
              <a:t>if</a:t>
            </a:r>
            <a:r>
              <a:rPr sz="2600" spc="-55" dirty="0">
                <a:solidFill>
                  <a:srgbClr val="595959"/>
                </a:solidFill>
                <a:latin typeface="Cambria"/>
                <a:cs typeface="Cambria"/>
              </a:rPr>
              <a:t> </a:t>
            </a:r>
            <a:r>
              <a:rPr sz="2600" dirty="0">
                <a:solidFill>
                  <a:srgbClr val="595959"/>
                </a:solidFill>
                <a:latin typeface="Cambria"/>
                <a:cs typeface="Cambria"/>
              </a:rPr>
              <a:t>court</a:t>
            </a:r>
            <a:r>
              <a:rPr sz="2600" spc="-65" dirty="0">
                <a:solidFill>
                  <a:srgbClr val="595959"/>
                </a:solidFill>
                <a:latin typeface="Cambria"/>
                <a:cs typeface="Cambria"/>
              </a:rPr>
              <a:t> </a:t>
            </a:r>
            <a:r>
              <a:rPr sz="2600" spc="-10" dirty="0">
                <a:solidFill>
                  <a:srgbClr val="595959"/>
                </a:solidFill>
                <a:latin typeface="Cambria"/>
                <a:cs typeface="Cambria"/>
              </a:rPr>
              <a:t>appearance</a:t>
            </a:r>
            <a:r>
              <a:rPr sz="2600" spc="-60" dirty="0">
                <a:solidFill>
                  <a:srgbClr val="595959"/>
                </a:solidFill>
                <a:latin typeface="Cambria"/>
                <a:cs typeface="Cambria"/>
              </a:rPr>
              <a:t> </a:t>
            </a:r>
            <a:r>
              <a:rPr sz="2600" spc="-25" dirty="0">
                <a:solidFill>
                  <a:srgbClr val="595959"/>
                </a:solidFill>
                <a:latin typeface="Cambria"/>
                <a:cs typeface="Cambria"/>
              </a:rPr>
              <a:t>is </a:t>
            </a:r>
            <a:r>
              <a:rPr sz="2600" spc="-10" dirty="0">
                <a:solidFill>
                  <a:srgbClr val="595959"/>
                </a:solidFill>
                <a:latin typeface="Cambria"/>
                <a:cs typeface="Cambria"/>
              </a:rPr>
              <a:t>ultimately</a:t>
            </a:r>
            <a:r>
              <a:rPr sz="2600" spc="-60" dirty="0">
                <a:solidFill>
                  <a:srgbClr val="595959"/>
                </a:solidFill>
                <a:latin typeface="Cambria"/>
                <a:cs typeface="Cambria"/>
              </a:rPr>
              <a:t> </a:t>
            </a:r>
            <a:r>
              <a:rPr sz="2600" dirty="0">
                <a:solidFill>
                  <a:srgbClr val="595959"/>
                </a:solidFill>
                <a:latin typeface="Cambria"/>
                <a:cs typeface="Cambria"/>
              </a:rPr>
              <a:t>authorized,</a:t>
            </a:r>
            <a:r>
              <a:rPr sz="2600" spc="-50" dirty="0">
                <a:solidFill>
                  <a:srgbClr val="595959"/>
                </a:solidFill>
                <a:latin typeface="Cambria"/>
                <a:cs typeface="Cambria"/>
              </a:rPr>
              <a:t> </a:t>
            </a:r>
            <a:r>
              <a:rPr sz="2600" spc="-10" dirty="0">
                <a:solidFill>
                  <a:srgbClr val="595959"/>
                </a:solidFill>
                <a:latin typeface="Cambria"/>
                <a:cs typeface="Cambria"/>
              </a:rPr>
              <a:t>giving </a:t>
            </a:r>
            <a:r>
              <a:rPr sz="2600" dirty="0">
                <a:solidFill>
                  <a:srgbClr val="595959"/>
                </a:solidFill>
                <a:latin typeface="Cambria"/>
                <a:cs typeface="Cambria"/>
              </a:rPr>
              <a:t>advice,</a:t>
            </a:r>
            <a:r>
              <a:rPr sz="2600" spc="-120" dirty="0">
                <a:solidFill>
                  <a:srgbClr val="595959"/>
                </a:solidFill>
                <a:latin typeface="Cambria"/>
                <a:cs typeface="Cambria"/>
              </a:rPr>
              <a:t> </a:t>
            </a:r>
            <a:r>
              <a:rPr sz="2600" dirty="0">
                <a:solidFill>
                  <a:srgbClr val="595959"/>
                </a:solidFill>
                <a:latin typeface="Cambria"/>
                <a:cs typeface="Cambria"/>
              </a:rPr>
              <a:t>preparing</a:t>
            </a:r>
            <a:r>
              <a:rPr sz="2600" spc="-114" dirty="0">
                <a:solidFill>
                  <a:srgbClr val="595959"/>
                </a:solidFill>
                <a:latin typeface="Cambria"/>
                <a:cs typeface="Cambria"/>
              </a:rPr>
              <a:t> </a:t>
            </a:r>
            <a:r>
              <a:rPr sz="2600" dirty="0">
                <a:solidFill>
                  <a:srgbClr val="595959"/>
                </a:solidFill>
                <a:latin typeface="Cambria"/>
                <a:cs typeface="Cambria"/>
              </a:rPr>
              <a:t>pleadings,</a:t>
            </a:r>
            <a:r>
              <a:rPr sz="2600" spc="-114" dirty="0">
                <a:solidFill>
                  <a:srgbClr val="595959"/>
                </a:solidFill>
                <a:latin typeface="Cambria"/>
                <a:cs typeface="Cambria"/>
              </a:rPr>
              <a:t> </a:t>
            </a:r>
            <a:r>
              <a:rPr sz="2600" spc="-20" dirty="0">
                <a:solidFill>
                  <a:srgbClr val="595959"/>
                </a:solidFill>
                <a:latin typeface="Cambria"/>
                <a:cs typeface="Cambria"/>
              </a:rPr>
              <a:t>etc. </a:t>
            </a:r>
            <a:r>
              <a:rPr sz="2600" dirty="0">
                <a:solidFill>
                  <a:srgbClr val="595959"/>
                </a:solidFill>
                <a:latin typeface="Cambria"/>
                <a:cs typeface="Cambria"/>
              </a:rPr>
              <a:t>prior</a:t>
            </a:r>
            <a:r>
              <a:rPr sz="2600" spc="-50" dirty="0">
                <a:solidFill>
                  <a:srgbClr val="595959"/>
                </a:solidFill>
                <a:latin typeface="Cambria"/>
                <a:cs typeface="Cambria"/>
              </a:rPr>
              <a:t> </a:t>
            </a:r>
            <a:r>
              <a:rPr sz="2600" dirty="0">
                <a:solidFill>
                  <a:srgbClr val="595959"/>
                </a:solidFill>
                <a:latin typeface="Cambria"/>
                <a:cs typeface="Cambria"/>
              </a:rPr>
              <a:t>to</a:t>
            </a:r>
            <a:r>
              <a:rPr sz="2600" spc="-50" dirty="0">
                <a:solidFill>
                  <a:srgbClr val="595959"/>
                </a:solidFill>
                <a:latin typeface="Cambria"/>
                <a:cs typeface="Cambria"/>
              </a:rPr>
              <a:t> </a:t>
            </a:r>
            <a:r>
              <a:rPr sz="2600" dirty="0">
                <a:solidFill>
                  <a:srgbClr val="595959"/>
                </a:solidFill>
                <a:latin typeface="Cambria"/>
                <a:cs typeface="Cambria"/>
              </a:rPr>
              <a:t>appearance</a:t>
            </a:r>
            <a:r>
              <a:rPr sz="2600" spc="-50" dirty="0">
                <a:solidFill>
                  <a:srgbClr val="595959"/>
                </a:solidFill>
                <a:latin typeface="Cambria"/>
                <a:cs typeface="Cambria"/>
              </a:rPr>
              <a:t> </a:t>
            </a:r>
            <a:r>
              <a:rPr sz="2600" dirty="0">
                <a:solidFill>
                  <a:srgbClr val="595959"/>
                </a:solidFill>
                <a:latin typeface="Cambria"/>
                <a:cs typeface="Cambria"/>
              </a:rPr>
              <a:t>is</a:t>
            </a:r>
            <a:r>
              <a:rPr sz="2600" spc="-50" dirty="0">
                <a:solidFill>
                  <a:srgbClr val="595959"/>
                </a:solidFill>
                <a:latin typeface="Cambria"/>
                <a:cs typeface="Cambria"/>
              </a:rPr>
              <a:t> </a:t>
            </a:r>
            <a:r>
              <a:rPr sz="2600" spc="-20" dirty="0">
                <a:solidFill>
                  <a:srgbClr val="595959"/>
                </a:solidFill>
                <a:latin typeface="Cambria"/>
                <a:cs typeface="Cambria"/>
              </a:rPr>
              <a:t>not.</a:t>
            </a:r>
            <a:endParaRPr sz="2600">
              <a:latin typeface="Cambria"/>
              <a:cs typeface="Cambria"/>
            </a:endParaRPr>
          </a:p>
        </p:txBody>
      </p:sp>
      <p:sp>
        <p:nvSpPr>
          <p:cNvPr id="5" name="object 5"/>
          <p:cNvSpPr txBox="1"/>
          <p:nvPr/>
        </p:nvSpPr>
        <p:spPr>
          <a:xfrm>
            <a:off x="2660224" y="6330188"/>
            <a:ext cx="6979920"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595959"/>
                </a:solidFill>
                <a:latin typeface="Cambria"/>
                <a:cs typeface="Cambria"/>
              </a:rPr>
              <a:t>State</a:t>
            </a:r>
            <a:r>
              <a:rPr sz="2400" spc="-45" dirty="0">
                <a:solidFill>
                  <a:srgbClr val="595959"/>
                </a:solidFill>
                <a:latin typeface="Cambria"/>
                <a:cs typeface="Cambria"/>
              </a:rPr>
              <a:t> </a:t>
            </a:r>
            <a:r>
              <a:rPr sz="2400" spc="-95" dirty="0">
                <a:solidFill>
                  <a:srgbClr val="595959"/>
                </a:solidFill>
                <a:latin typeface="Cambria"/>
                <a:cs typeface="Cambria"/>
              </a:rPr>
              <a:t>v.</a:t>
            </a:r>
            <a:r>
              <a:rPr sz="2400" spc="-35" dirty="0">
                <a:solidFill>
                  <a:srgbClr val="595959"/>
                </a:solidFill>
                <a:latin typeface="Cambria"/>
                <a:cs typeface="Cambria"/>
              </a:rPr>
              <a:t> </a:t>
            </a:r>
            <a:r>
              <a:rPr sz="2400" dirty="0">
                <a:solidFill>
                  <a:srgbClr val="595959"/>
                </a:solidFill>
                <a:latin typeface="Cambria"/>
                <a:cs typeface="Cambria"/>
              </a:rPr>
              <a:t>Robinson,</a:t>
            </a:r>
            <a:r>
              <a:rPr sz="2400" spc="-40" dirty="0">
                <a:solidFill>
                  <a:srgbClr val="595959"/>
                </a:solidFill>
                <a:latin typeface="Cambria"/>
                <a:cs typeface="Cambria"/>
              </a:rPr>
              <a:t> </a:t>
            </a:r>
            <a:r>
              <a:rPr sz="2400" dirty="0">
                <a:solidFill>
                  <a:srgbClr val="595959"/>
                </a:solidFill>
                <a:latin typeface="Cambria"/>
                <a:cs typeface="Cambria"/>
              </a:rPr>
              <a:t>321</a:t>
            </a:r>
            <a:r>
              <a:rPr sz="2400" spc="-45" dirty="0">
                <a:solidFill>
                  <a:srgbClr val="595959"/>
                </a:solidFill>
                <a:latin typeface="Cambria"/>
                <a:cs typeface="Cambria"/>
              </a:rPr>
              <a:t> </a:t>
            </a:r>
            <a:r>
              <a:rPr sz="2400" dirty="0">
                <a:solidFill>
                  <a:srgbClr val="595959"/>
                </a:solidFill>
                <a:latin typeface="Cambria"/>
                <a:cs typeface="Cambria"/>
              </a:rPr>
              <a:t>S.C.</a:t>
            </a:r>
            <a:r>
              <a:rPr sz="2400" spc="-45" dirty="0">
                <a:solidFill>
                  <a:srgbClr val="595959"/>
                </a:solidFill>
                <a:latin typeface="Cambria"/>
                <a:cs typeface="Cambria"/>
              </a:rPr>
              <a:t> </a:t>
            </a:r>
            <a:r>
              <a:rPr sz="2400" dirty="0">
                <a:solidFill>
                  <a:srgbClr val="595959"/>
                </a:solidFill>
                <a:latin typeface="Cambria"/>
                <a:cs typeface="Cambria"/>
              </a:rPr>
              <a:t>286,</a:t>
            </a:r>
            <a:r>
              <a:rPr sz="2400" spc="-40" dirty="0">
                <a:solidFill>
                  <a:srgbClr val="595959"/>
                </a:solidFill>
                <a:latin typeface="Cambria"/>
                <a:cs typeface="Cambria"/>
              </a:rPr>
              <a:t> </a:t>
            </a:r>
            <a:r>
              <a:rPr sz="2400" dirty="0">
                <a:solidFill>
                  <a:srgbClr val="595959"/>
                </a:solidFill>
                <a:latin typeface="Cambria"/>
                <a:cs typeface="Cambria"/>
              </a:rPr>
              <a:t>468</a:t>
            </a:r>
            <a:r>
              <a:rPr sz="2400" spc="-45" dirty="0">
                <a:solidFill>
                  <a:srgbClr val="595959"/>
                </a:solidFill>
                <a:latin typeface="Cambria"/>
                <a:cs typeface="Cambria"/>
              </a:rPr>
              <a:t> </a:t>
            </a:r>
            <a:r>
              <a:rPr sz="2400" dirty="0">
                <a:solidFill>
                  <a:srgbClr val="595959"/>
                </a:solidFill>
                <a:latin typeface="Cambria"/>
                <a:cs typeface="Cambria"/>
              </a:rPr>
              <a:t>S.E.2d</a:t>
            </a:r>
            <a:r>
              <a:rPr sz="2400" spc="-30" dirty="0">
                <a:solidFill>
                  <a:srgbClr val="595959"/>
                </a:solidFill>
                <a:latin typeface="Cambria"/>
                <a:cs typeface="Cambria"/>
              </a:rPr>
              <a:t> </a:t>
            </a:r>
            <a:r>
              <a:rPr sz="2400" dirty="0">
                <a:solidFill>
                  <a:srgbClr val="595959"/>
                </a:solidFill>
                <a:latin typeface="Cambria"/>
                <a:cs typeface="Cambria"/>
              </a:rPr>
              <a:t>290</a:t>
            </a:r>
            <a:r>
              <a:rPr sz="2400" spc="-45" dirty="0">
                <a:solidFill>
                  <a:srgbClr val="595959"/>
                </a:solidFill>
                <a:latin typeface="Cambria"/>
                <a:cs typeface="Cambria"/>
              </a:rPr>
              <a:t> </a:t>
            </a:r>
            <a:r>
              <a:rPr sz="2400" spc="-10" dirty="0">
                <a:solidFill>
                  <a:srgbClr val="595959"/>
                </a:solidFill>
                <a:latin typeface="Cambria"/>
                <a:cs typeface="Cambria"/>
              </a:rPr>
              <a:t>(1996)</a:t>
            </a:r>
            <a:endParaRPr sz="2400">
              <a:latin typeface="Cambria"/>
              <a:cs typeface="Cambri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2075" rIns="0" bIns="0" rtlCol="0">
            <a:spAutoFit/>
          </a:bodyPr>
          <a:lstStyle/>
          <a:p>
            <a:pPr marL="252729" marR="5080">
              <a:lnSpc>
                <a:spcPts val="5590"/>
              </a:lnSpc>
              <a:spcBef>
                <a:spcPts val="725"/>
              </a:spcBef>
            </a:pPr>
            <a:r>
              <a:rPr sz="5100" b="1" spc="135" dirty="0">
                <a:latin typeface="Impact"/>
                <a:cs typeface="Impact"/>
              </a:rPr>
              <a:t>CASE</a:t>
            </a:r>
            <a:r>
              <a:rPr sz="5100" b="1" spc="425" dirty="0">
                <a:latin typeface="Impact"/>
                <a:cs typeface="Impact"/>
              </a:rPr>
              <a:t> </a:t>
            </a:r>
            <a:r>
              <a:rPr sz="5100" b="1" spc="170" dirty="0">
                <a:latin typeface="Impact"/>
                <a:cs typeface="Impact"/>
              </a:rPr>
              <a:t>EXAMPLES</a:t>
            </a:r>
            <a:r>
              <a:rPr sz="5100" b="1" spc="415" dirty="0">
                <a:latin typeface="Impact"/>
                <a:cs typeface="Impact"/>
              </a:rPr>
              <a:t> </a:t>
            </a:r>
            <a:r>
              <a:rPr sz="5100" b="1" spc="130" dirty="0">
                <a:latin typeface="Impact"/>
                <a:cs typeface="Impact"/>
              </a:rPr>
              <a:t>INVOLVING</a:t>
            </a:r>
            <a:r>
              <a:rPr sz="5100" b="1" spc="420" dirty="0">
                <a:latin typeface="Impact"/>
                <a:cs typeface="Impact"/>
              </a:rPr>
              <a:t> </a:t>
            </a:r>
            <a:r>
              <a:rPr sz="5100" b="1" spc="85" dirty="0">
                <a:latin typeface="Impact"/>
                <a:cs typeface="Impact"/>
              </a:rPr>
              <a:t>UPL </a:t>
            </a:r>
            <a:r>
              <a:rPr sz="5100" b="1" spc="155" dirty="0">
                <a:latin typeface="Impact"/>
                <a:cs typeface="Impact"/>
              </a:rPr>
              <a:t>JAILHOUSE</a:t>
            </a:r>
            <a:r>
              <a:rPr sz="5100" b="1" spc="440" dirty="0">
                <a:latin typeface="Impact"/>
                <a:cs typeface="Impact"/>
              </a:rPr>
              <a:t> </a:t>
            </a:r>
            <a:r>
              <a:rPr sz="5100" b="1" spc="190" dirty="0">
                <a:latin typeface="Impact"/>
                <a:cs typeface="Impact"/>
              </a:rPr>
              <a:t>LAWYERS</a:t>
            </a:r>
            <a:endParaRPr sz="5100">
              <a:latin typeface="Impact"/>
              <a:cs typeface="Impact"/>
            </a:endParaRPr>
          </a:p>
        </p:txBody>
      </p:sp>
      <p:sp>
        <p:nvSpPr>
          <p:cNvPr id="3" name="object 3"/>
          <p:cNvSpPr txBox="1"/>
          <p:nvPr/>
        </p:nvSpPr>
        <p:spPr>
          <a:xfrm>
            <a:off x="1013932" y="2139695"/>
            <a:ext cx="4747260" cy="4014470"/>
          </a:xfrm>
          <a:prstGeom prst="rect">
            <a:avLst/>
          </a:prstGeom>
          <a:solidFill>
            <a:srgbClr val="F3F3F2"/>
          </a:solidFill>
          <a:ln w="9525">
            <a:solidFill>
              <a:srgbClr val="F8B323"/>
            </a:solidFill>
          </a:ln>
        </p:spPr>
        <p:txBody>
          <a:bodyPr vert="horz" wrap="square" lIns="0" tIns="24130" rIns="0" bIns="0" rtlCol="0">
            <a:spAutoFit/>
          </a:bodyPr>
          <a:lstStyle/>
          <a:p>
            <a:pPr marL="91440" marR="226060">
              <a:lnSpc>
                <a:spcPts val="4200"/>
              </a:lnSpc>
              <a:spcBef>
                <a:spcPts val="190"/>
              </a:spcBef>
            </a:pPr>
            <a:r>
              <a:rPr sz="3200" dirty="0">
                <a:solidFill>
                  <a:srgbClr val="595959"/>
                </a:solidFill>
                <a:latin typeface="Cambria"/>
                <a:cs typeface="Cambria"/>
              </a:rPr>
              <a:t>McLauren</a:t>
            </a:r>
            <a:r>
              <a:rPr sz="3200" spc="-135" dirty="0">
                <a:solidFill>
                  <a:srgbClr val="595959"/>
                </a:solidFill>
                <a:latin typeface="Cambria"/>
                <a:cs typeface="Cambria"/>
              </a:rPr>
              <a:t> </a:t>
            </a:r>
            <a:r>
              <a:rPr sz="3200" dirty="0">
                <a:solidFill>
                  <a:srgbClr val="595959"/>
                </a:solidFill>
                <a:latin typeface="Cambria"/>
                <a:cs typeface="Cambria"/>
              </a:rPr>
              <a:t>assisted</a:t>
            </a:r>
            <a:r>
              <a:rPr sz="3200" spc="-130" dirty="0">
                <a:solidFill>
                  <a:srgbClr val="595959"/>
                </a:solidFill>
                <a:latin typeface="Cambria"/>
                <a:cs typeface="Cambria"/>
              </a:rPr>
              <a:t> </a:t>
            </a:r>
            <a:r>
              <a:rPr sz="3200" spc="-10" dirty="0">
                <a:solidFill>
                  <a:srgbClr val="595959"/>
                </a:solidFill>
                <a:latin typeface="Cambria"/>
                <a:cs typeface="Cambria"/>
              </a:rPr>
              <a:t>other </a:t>
            </a:r>
            <a:r>
              <a:rPr sz="3200" dirty="0">
                <a:solidFill>
                  <a:srgbClr val="595959"/>
                </a:solidFill>
                <a:latin typeface="Cambria"/>
                <a:cs typeface="Cambria"/>
              </a:rPr>
              <a:t>inmates</a:t>
            </a:r>
            <a:r>
              <a:rPr sz="3200" spc="-90" dirty="0">
                <a:solidFill>
                  <a:srgbClr val="595959"/>
                </a:solidFill>
                <a:latin typeface="Cambria"/>
                <a:cs typeface="Cambria"/>
              </a:rPr>
              <a:t> </a:t>
            </a:r>
            <a:r>
              <a:rPr sz="3200" dirty="0">
                <a:solidFill>
                  <a:srgbClr val="595959"/>
                </a:solidFill>
                <a:latin typeface="Cambria"/>
                <a:cs typeface="Cambria"/>
              </a:rPr>
              <a:t>in</a:t>
            </a:r>
            <a:r>
              <a:rPr sz="3200" spc="-85" dirty="0">
                <a:solidFill>
                  <a:srgbClr val="595959"/>
                </a:solidFill>
                <a:latin typeface="Cambria"/>
                <a:cs typeface="Cambria"/>
              </a:rPr>
              <a:t> </a:t>
            </a:r>
            <a:r>
              <a:rPr sz="3200" dirty="0">
                <a:solidFill>
                  <a:srgbClr val="595959"/>
                </a:solidFill>
                <a:latin typeface="Cambria"/>
                <a:cs typeface="Cambria"/>
              </a:rPr>
              <a:t>preparing</a:t>
            </a:r>
            <a:r>
              <a:rPr sz="3200" spc="-80" dirty="0">
                <a:solidFill>
                  <a:srgbClr val="595959"/>
                </a:solidFill>
                <a:latin typeface="Cambria"/>
                <a:cs typeface="Cambria"/>
              </a:rPr>
              <a:t> </a:t>
            </a:r>
            <a:r>
              <a:rPr sz="3200" spc="-25" dirty="0">
                <a:solidFill>
                  <a:srgbClr val="595959"/>
                </a:solidFill>
                <a:latin typeface="Cambria"/>
                <a:cs typeface="Cambria"/>
              </a:rPr>
              <a:t>PCR </a:t>
            </a:r>
            <a:r>
              <a:rPr sz="3200" dirty="0">
                <a:solidFill>
                  <a:srgbClr val="595959"/>
                </a:solidFill>
                <a:latin typeface="Cambria"/>
                <a:cs typeface="Cambria"/>
              </a:rPr>
              <a:t>applications</a:t>
            </a:r>
            <a:r>
              <a:rPr sz="3200" spc="-100" dirty="0">
                <a:solidFill>
                  <a:srgbClr val="595959"/>
                </a:solidFill>
                <a:latin typeface="Cambria"/>
                <a:cs typeface="Cambria"/>
              </a:rPr>
              <a:t> </a:t>
            </a:r>
            <a:r>
              <a:rPr sz="3200" dirty="0">
                <a:solidFill>
                  <a:srgbClr val="595959"/>
                </a:solidFill>
                <a:latin typeface="Cambria"/>
                <a:cs typeface="Cambria"/>
              </a:rPr>
              <a:t>and</a:t>
            </a:r>
            <a:r>
              <a:rPr sz="3200" spc="-100" dirty="0">
                <a:solidFill>
                  <a:srgbClr val="595959"/>
                </a:solidFill>
                <a:latin typeface="Cambria"/>
                <a:cs typeface="Cambria"/>
              </a:rPr>
              <a:t> </a:t>
            </a:r>
            <a:r>
              <a:rPr sz="3200" spc="-10" dirty="0">
                <a:solidFill>
                  <a:srgbClr val="595959"/>
                </a:solidFill>
                <a:latin typeface="Cambria"/>
                <a:cs typeface="Cambria"/>
              </a:rPr>
              <a:t>referred </a:t>
            </a:r>
            <a:r>
              <a:rPr sz="3200" dirty="0">
                <a:solidFill>
                  <a:srgbClr val="595959"/>
                </a:solidFill>
                <a:latin typeface="Cambria"/>
                <a:cs typeface="Cambria"/>
              </a:rPr>
              <a:t>to</a:t>
            </a:r>
            <a:r>
              <a:rPr sz="3200" spc="-30" dirty="0">
                <a:solidFill>
                  <a:srgbClr val="595959"/>
                </a:solidFill>
                <a:latin typeface="Cambria"/>
                <a:cs typeface="Cambria"/>
              </a:rPr>
              <a:t> </a:t>
            </a:r>
            <a:r>
              <a:rPr sz="3200" dirty="0">
                <a:solidFill>
                  <a:srgbClr val="595959"/>
                </a:solidFill>
                <a:latin typeface="Cambria"/>
                <a:cs typeface="Cambria"/>
              </a:rPr>
              <a:t>himself</a:t>
            </a:r>
            <a:r>
              <a:rPr sz="3200" spc="-25" dirty="0">
                <a:solidFill>
                  <a:srgbClr val="595959"/>
                </a:solidFill>
                <a:latin typeface="Cambria"/>
                <a:cs typeface="Cambria"/>
              </a:rPr>
              <a:t> </a:t>
            </a:r>
            <a:r>
              <a:rPr sz="3200" dirty="0">
                <a:solidFill>
                  <a:srgbClr val="595959"/>
                </a:solidFill>
                <a:latin typeface="Cambria"/>
                <a:cs typeface="Cambria"/>
              </a:rPr>
              <a:t>as</a:t>
            </a:r>
            <a:r>
              <a:rPr sz="3200" spc="-25" dirty="0">
                <a:solidFill>
                  <a:srgbClr val="595959"/>
                </a:solidFill>
                <a:latin typeface="Cambria"/>
                <a:cs typeface="Cambria"/>
              </a:rPr>
              <a:t> </a:t>
            </a:r>
            <a:r>
              <a:rPr sz="3200" dirty="0">
                <a:solidFill>
                  <a:srgbClr val="595959"/>
                </a:solidFill>
                <a:latin typeface="Cambria"/>
                <a:cs typeface="Cambria"/>
              </a:rPr>
              <a:t>a</a:t>
            </a:r>
            <a:r>
              <a:rPr sz="3200" spc="-30" dirty="0">
                <a:solidFill>
                  <a:srgbClr val="595959"/>
                </a:solidFill>
                <a:latin typeface="Cambria"/>
                <a:cs typeface="Cambria"/>
              </a:rPr>
              <a:t> </a:t>
            </a:r>
            <a:r>
              <a:rPr sz="3200" spc="-10" dirty="0">
                <a:solidFill>
                  <a:srgbClr val="595959"/>
                </a:solidFill>
                <a:latin typeface="Cambria"/>
                <a:cs typeface="Cambria"/>
              </a:rPr>
              <a:t>“jailhouse</a:t>
            </a:r>
            <a:endParaRPr sz="3200">
              <a:latin typeface="Cambria"/>
              <a:cs typeface="Cambria"/>
            </a:endParaRPr>
          </a:p>
          <a:p>
            <a:pPr marL="91440">
              <a:lnSpc>
                <a:spcPct val="100000"/>
              </a:lnSpc>
              <a:spcBef>
                <a:spcPts val="254"/>
              </a:spcBef>
            </a:pPr>
            <a:r>
              <a:rPr sz="3200" spc="-10" dirty="0">
                <a:solidFill>
                  <a:srgbClr val="595959"/>
                </a:solidFill>
                <a:latin typeface="Cambria"/>
                <a:cs typeface="Cambria"/>
              </a:rPr>
              <a:t>lawyer.”</a:t>
            </a:r>
            <a:endParaRPr sz="3200">
              <a:latin typeface="Cambria"/>
              <a:cs typeface="Cambria"/>
            </a:endParaRPr>
          </a:p>
        </p:txBody>
      </p:sp>
      <p:sp>
        <p:nvSpPr>
          <p:cNvPr id="4" name="object 4"/>
          <p:cNvSpPr txBox="1"/>
          <p:nvPr/>
        </p:nvSpPr>
        <p:spPr>
          <a:xfrm>
            <a:off x="2836322" y="6339332"/>
            <a:ext cx="7056755"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595959"/>
                </a:solidFill>
                <a:latin typeface="Cambria"/>
                <a:cs typeface="Cambria"/>
              </a:rPr>
              <a:t>State</a:t>
            </a:r>
            <a:r>
              <a:rPr sz="2400" spc="-40" dirty="0">
                <a:solidFill>
                  <a:srgbClr val="595959"/>
                </a:solidFill>
                <a:latin typeface="Cambria"/>
                <a:cs typeface="Cambria"/>
              </a:rPr>
              <a:t> </a:t>
            </a:r>
            <a:r>
              <a:rPr sz="2400" spc="-95" dirty="0">
                <a:solidFill>
                  <a:srgbClr val="595959"/>
                </a:solidFill>
                <a:latin typeface="Cambria"/>
                <a:cs typeface="Cambria"/>
              </a:rPr>
              <a:t>v.</a:t>
            </a:r>
            <a:r>
              <a:rPr sz="2400" spc="-35" dirty="0">
                <a:solidFill>
                  <a:srgbClr val="595959"/>
                </a:solidFill>
                <a:latin typeface="Cambria"/>
                <a:cs typeface="Cambria"/>
              </a:rPr>
              <a:t> </a:t>
            </a:r>
            <a:r>
              <a:rPr sz="2400" dirty="0">
                <a:solidFill>
                  <a:srgbClr val="595959"/>
                </a:solidFill>
                <a:latin typeface="Cambria"/>
                <a:cs typeface="Cambria"/>
              </a:rPr>
              <a:t>McLauren,</a:t>
            </a:r>
            <a:r>
              <a:rPr sz="2400" spc="-45" dirty="0">
                <a:solidFill>
                  <a:srgbClr val="595959"/>
                </a:solidFill>
                <a:latin typeface="Cambria"/>
                <a:cs typeface="Cambria"/>
              </a:rPr>
              <a:t> </a:t>
            </a:r>
            <a:r>
              <a:rPr sz="2400" dirty="0">
                <a:solidFill>
                  <a:srgbClr val="595959"/>
                </a:solidFill>
                <a:latin typeface="Cambria"/>
                <a:cs typeface="Cambria"/>
              </a:rPr>
              <a:t>349</a:t>
            </a:r>
            <a:r>
              <a:rPr sz="2400" spc="-40" dirty="0">
                <a:solidFill>
                  <a:srgbClr val="595959"/>
                </a:solidFill>
                <a:latin typeface="Cambria"/>
                <a:cs typeface="Cambria"/>
              </a:rPr>
              <a:t> </a:t>
            </a:r>
            <a:r>
              <a:rPr sz="2400" dirty="0">
                <a:solidFill>
                  <a:srgbClr val="595959"/>
                </a:solidFill>
                <a:latin typeface="Cambria"/>
                <a:cs typeface="Cambria"/>
              </a:rPr>
              <a:t>S.C.</a:t>
            </a:r>
            <a:r>
              <a:rPr sz="2400" spc="-40" dirty="0">
                <a:solidFill>
                  <a:srgbClr val="595959"/>
                </a:solidFill>
                <a:latin typeface="Cambria"/>
                <a:cs typeface="Cambria"/>
              </a:rPr>
              <a:t> </a:t>
            </a:r>
            <a:r>
              <a:rPr sz="2400" dirty="0">
                <a:solidFill>
                  <a:srgbClr val="595959"/>
                </a:solidFill>
                <a:latin typeface="Cambria"/>
                <a:cs typeface="Cambria"/>
              </a:rPr>
              <a:t>488</a:t>
            </a:r>
            <a:r>
              <a:rPr sz="2400" spc="-45" dirty="0">
                <a:solidFill>
                  <a:srgbClr val="595959"/>
                </a:solidFill>
                <a:latin typeface="Cambria"/>
                <a:cs typeface="Cambria"/>
              </a:rPr>
              <a:t> </a:t>
            </a:r>
            <a:r>
              <a:rPr sz="2400" dirty="0">
                <a:solidFill>
                  <a:srgbClr val="595959"/>
                </a:solidFill>
                <a:latin typeface="Cambria"/>
                <a:cs typeface="Cambria"/>
              </a:rPr>
              <a:t>(2002),</a:t>
            </a:r>
            <a:r>
              <a:rPr sz="2400" spc="-40" dirty="0">
                <a:solidFill>
                  <a:srgbClr val="595959"/>
                </a:solidFill>
                <a:latin typeface="Cambria"/>
                <a:cs typeface="Cambria"/>
              </a:rPr>
              <a:t> </a:t>
            </a:r>
            <a:r>
              <a:rPr sz="2400" dirty="0">
                <a:solidFill>
                  <a:srgbClr val="595959"/>
                </a:solidFill>
                <a:latin typeface="Cambria"/>
                <a:cs typeface="Cambria"/>
              </a:rPr>
              <a:t>563</a:t>
            </a:r>
            <a:r>
              <a:rPr sz="2400" spc="-45" dirty="0">
                <a:solidFill>
                  <a:srgbClr val="595959"/>
                </a:solidFill>
                <a:latin typeface="Cambria"/>
                <a:cs typeface="Cambria"/>
              </a:rPr>
              <a:t> </a:t>
            </a:r>
            <a:r>
              <a:rPr sz="2400" dirty="0">
                <a:solidFill>
                  <a:srgbClr val="595959"/>
                </a:solidFill>
                <a:latin typeface="Cambria"/>
                <a:cs typeface="Cambria"/>
              </a:rPr>
              <a:t>S.E.2d</a:t>
            </a:r>
            <a:r>
              <a:rPr sz="2400" spc="-30" dirty="0">
                <a:solidFill>
                  <a:srgbClr val="595959"/>
                </a:solidFill>
                <a:latin typeface="Cambria"/>
                <a:cs typeface="Cambria"/>
              </a:rPr>
              <a:t> </a:t>
            </a:r>
            <a:r>
              <a:rPr sz="2400" spc="-25" dirty="0">
                <a:solidFill>
                  <a:srgbClr val="595959"/>
                </a:solidFill>
                <a:latin typeface="Cambria"/>
                <a:cs typeface="Cambria"/>
              </a:rPr>
              <a:t>346</a:t>
            </a:r>
            <a:endParaRPr sz="2400">
              <a:latin typeface="Cambria"/>
              <a:cs typeface="Cambria"/>
            </a:endParaRPr>
          </a:p>
        </p:txBody>
      </p:sp>
      <p:sp>
        <p:nvSpPr>
          <p:cNvPr id="5" name="object 5"/>
          <p:cNvSpPr txBox="1"/>
          <p:nvPr/>
        </p:nvSpPr>
        <p:spPr>
          <a:xfrm>
            <a:off x="6364223" y="2139695"/>
            <a:ext cx="5276215" cy="4014470"/>
          </a:xfrm>
          <a:prstGeom prst="rect">
            <a:avLst/>
          </a:prstGeom>
          <a:solidFill>
            <a:srgbClr val="F3F3F2"/>
          </a:solidFill>
          <a:ln w="9525">
            <a:solidFill>
              <a:srgbClr val="F8B323"/>
            </a:solidFill>
          </a:ln>
        </p:spPr>
        <p:txBody>
          <a:bodyPr vert="horz" wrap="square" lIns="0" tIns="33020" rIns="0" bIns="0" rtlCol="0">
            <a:spAutoFit/>
          </a:bodyPr>
          <a:lstStyle/>
          <a:p>
            <a:pPr marL="318770" marR="283210" indent="-227329">
              <a:lnSpc>
                <a:spcPct val="100000"/>
              </a:lnSpc>
              <a:spcBef>
                <a:spcPts val="260"/>
              </a:spcBef>
              <a:buClr>
                <a:srgbClr val="2A1A00"/>
              </a:buClr>
              <a:buFont typeface="Arial"/>
              <a:buChar char="•"/>
              <a:tabLst>
                <a:tab pos="320040" algn="l"/>
              </a:tabLst>
            </a:pPr>
            <a:r>
              <a:rPr sz="2400" dirty="0">
                <a:solidFill>
                  <a:srgbClr val="595959"/>
                </a:solidFill>
                <a:latin typeface="Cambria"/>
                <a:cs typeface="Cambria"/>
              </a:rPr>
              <a:t>The</a:t>
            </a:r>
            <a:r>
              <a:rPr sz="2400" spc="-60" dirty="0">
                <a:solidFill>
                  <a:srgbClr val="595959"/>
                </a:solidFill>
                <a:latin typeface="Cambria"/>
                <a:cs typeface="Cambria"/>
              </a:rPr>
              <a:t> </a:t>
            </a:r>
            <a:r>
              <a:rPr sz="2400" dirty="0">
                <a:solidFill>
                  <a:srgbClr val="595959"/>
                </a:solidFill>
                <a:latin typeface="Cambria"/>
                <a:cs typeface="Cambria"/>
              </a:rPr>
              <a:t>Court</a:t>
            </a:r>
            <a:r>
              <a:rPr sz="2400" spc="-65" dirty="0">
                <a:solidFill>
                  <a:srgbClr val="595959"/>
                </a:solidFill>
                <a:latin typeface="Cambria"/>
                <a:cs typeface="Cambria"/>
              </a:rPr>
              <a:t> </a:t>
            </a:r>
            <a:r>
              <a:rPr sz="2400" dirty="0">
                <a:solidFill>
                  <a:srgbClr val="595959"/>
                </a:solidFill>
                <a:latin typeface="Cambria"/>
                <a:cs typeface="Cambria"/>
              </a:rPr>
              <a:t>found</a:t>
            </a:r>
            <a:r>
              <a:rPr sz="2400" spc="-60" dirty="0">
                <a:solidFill>
                  <a:srgbClr val="595959"/>
                </a:solidFill>
                <a:latin typeface="Cambria"/>
                <a:cs typeface="Cambria"/>
              </a:rPr>
              <a:t> </a:t>
            </a:r>
            <a:r>
              <a:rPr sz="2400" dirty="0">
                <a:solidFill>
                  <a:srgbClr val="595959"/>
                </a:solidFill>
                <a:latin typeface="Cambria"/>
                <a:cs typeface="Cambria"/>
              </a:rPr>
              <a:t>that</a:t>
            </a:r>
            <a:r>
              <a:rPr sz="2400" spc="-60" dirty="0">
                <a:solidFill>
                  <a:srgbClr val="595959"/>
                </a:solidFill>
                <a:latin typeface="Cambria"/>
                <a:cs typeface="Cambria"/>
              </a:rPr>
              <a:t> </a:t>
            </a:r>
            <a:r>
              <a:rPr sz="2400" dirty="0">
                <a:solidFill>
                  <a:srgbClr val="595959"/>
                </a:solidFill>
                <a:latin typeface="Cambria"/>
                <a:cs typeface="Cambria"/>
              </a:rPr>
              <a:t>though</a:t>
            </a:r>
            <a:r>
              <a:rPr sz="2400" spc="-65" dirty="0">
                <a:solidFill>
                  <a:srgbClr val="595959"/>
                </a:solidFill>
                <a:latin typeface="Cambria"/>
                <a:cs typeface="Cambria"/>
              </a:rPr>
              <a:t> </a:t>
            </a:r>
            <a:r>
              <a:rPr sz="2400" dirty="0">
                <a:solidFill>
                  <a:srgbClr val="595959"/>
                </a:solidFill>
                <a:latin typeface="Cambria"/>
                <a:cs typeface="Cambria"/>
              </a:rPr>
              <a:t>he</a:t>
            </a:r>
            <a:r>
              <a:rPr sz="2400" spc="-60" dirty="0">
                <a:solidFill>
                  <a:srgbClr val="595959"/>
                </a:solidFill>
                <a:latin typeface="Cambria"/>
                <a:cs typeface="Cambria"/>
              </a:rPr>
              <a:t> </a:t>
            </a:r>
            <a:r>
              <a:rPr sz="2400" spc="-25" dirty="0">
                <a:solidFill>
                  <a:srgbClr val="595959"/>
                </a:solidFill>
                <a:latin typeface="Cambria"/>
                <a:cs typeface="Cambria"/>
              </a:rPr>
              <a:t>did 	</a:t>
            </a:r>
            <a:r>
              <a:rPr sz="2400" dirty="0">
                <a:solidFill>
                  <a:srgbClr val="595959"/>
                </a:solidFill>
                <a:latin typeface="Cambria"/>
                <a:cs typeface="Cambria"/>
              </a:rPr>
              <a:t>not</a:t>
            </a:r>
            <a:r>
              <a:rPr sz="2400" spc="-40" dirty="0">
                <a:solidFill>
                  <a:srgbClr val="595959"/>
                </a:solidFill>
                <a:latin typeface="Cambria"/>
                <a:cs typeface="Cambria"/>
              </a:rPr>
              <a:t> </a:t>
            </a:r>
            <a:r>
              <a:rPr sz="2400" spc="-20" dirty="0">
                <a:solidFill>
                  <a:srgbClr val="595959"/>
                </a:solidFill>
                <a:latin typeface="Cambria"/>
                <a:cs typeface="Cambria"/>
              </a:rPr>
              <a:t>receive</a:t>
            </a:r>
            <a:r>
              <a:rPr sz="2400" spc="-40" dirty="0">
                <a:solidFill>
                  <a:srgbClr val="595959"/>
                </a:solidFill>
                <a:latin typeface="Cambria"/>
                <a:cs typeface="Cambria"/>
              </a:rPr>
              <a:t> </a:t>
            </a:r>
            <a:r>
              <a:rPr sz="2400" spc="-10" dirty="0">
                <a:solidFill>
                  <a:srgbClr val="595959"/>
                </a:solidFill>
                <a:latin typeface="Cambria"/>
                <a:cs typeface="Cambria"/>
              </a:rPr>
              <a:t>compensation</a:t>
            </a:r>
            <a:r>
              <a:rPr sz="2400" spc="-45" dirty="0">
                <a:solidFill>
                  <a:srgbClr val="595959"/>
                </a:solidFill>
                <a:latin typeface="Cambria"/>
                <a:cs typeface="Cambria"/>
              </a:rPr>
              <a:t> </a:t>
            </a:r>
            <a:r>
              <a:rPr sz="2400" dirty="0">
                <a:solidFill>
                  <a:srgbClr val="595959"/>
                </a:solidFill>
                <a:latin typeface="Cambria"/>
                <a:cs typeface="Cambria"/>
              </a:rPr>
              <a:t>for</a:t>
            </a:r>
            <a:r>
              <a:rPr sz="2400" spc="-45" dirty="0">
                <a:solidFill>
                  <a:srgbClr val="595959"/>
                </a:solidFill>
                <a:latin typeface="Cambria"/>
                <a:cs typeface="Cambria"/>
              </a:rPr>
              <a:t> </a:t>
            </a:r>
            <a:r>
              <a:rPr sz="2400" spc="-25" dirty="0">
                <a:solidFill>
                  <a:srgbClr val="595959"/>
                </a:solidFill>
                <a:latin typeface="Cambria"/>
                <a:cs typeface="Cambria"/>
              </a:rPr>
              <a:t>his 	</a:t>
            </a:r>
            <a:r>
              <a:rPr sz="2400" dirty="0">
                <a:solidFill>
                  <a:srgbClr val="595959"/>
                </a:solidFill>
                <a:latin typeface="Cambria"/>
                <a:cs typeface="Cambria"/>
              </a:rPr>
              <a:t>services,</a:t>
            </a:r>
            <a:r>
              <a:rPr sz="2400" spc="-70" dirty="0">
                <a:solidFill>
                  <a:srgbClr val="595959"/>
                </a:solidFill>
                <a:latin typeface="Cambria"/>
                <a:cs typeface="Cambria"/>
              </a:rPr>
              <a:t> </a:t>
            </a:r>
            <a:r>
              <a:rPr sz="2400" dirty="0">
                <a:solidFill>
                  <a:srgbClr val="595959"/>
                </a:solidFill>
                <a:latin typeface="Cambria"/>
                <a:cs typeface="Cambria"/>
              </a:rPr>
              <a:t>McLauren</a:t>
            </a:r>
            <a:r>
              <a:rPr sz="2400" spc="-70" dirty="0">
                <a:solidFill>
                  <a:srgbClr val="595959"/>
                </a:solidFill>
                <a:latin typeface="Cambria"/>
                <a:cs typeface="Cambria"/>
              </a:rPr>
              <a:t> </a:t>
            </a:r>
            <a:r>
              <a:rPr sz="2400" dirty="0">
                <a:solidFill>
                  <a:srgbClr val="595959"/>
                </a:solidFill>
                <a:latin typeface="Cambria"/>
                <a:cs typeface="Cambria"/>
              </a:rPr>
              <a:t>did</a:t>
            </a:r>
            <a:r>
              <a:rPr sz="2400" spc="-60" dirty="0">
                <a:solidFill>
                  <a:srgbClr val="595959"/>
                </a:solidFill>
                <a:latin typeface="Cambria"/>
                <a:cs typeface="Cambria"/>
              </a:rPr>
              <a:t> </a:t>
            </a:r>
            <a:r>
              <a:rPr sz="2400" dirty="0">
                <a:solidFill>
                  <a:srgbClr val="595959"/>
                </a:solidFill>
                <a:latin typeface="Cambria"/>
                <a:cs typeface="Cambria"/>
              </a:rPr>
              <a:t>not</a:t>
            </a:r>
            <a:r>
              <a:rPr sz="2400" spc="-60" dirty="0">
                <a:solidFill>
                  <a:srgbClr val="595959"/>
                </a:solidFill>
                <a:latin typeface="Cambria"/>
                <a:cs typeface="Cambria"/>
              </a:rPr>
              <a:t> </a:t>
            </a:r>
            <a:r>
              <a:rPr sz="2400" spc="-10" dirty="0">
                <a:solidFill>
                  <a:srgbClr val="595959"/>
                </a:solidFill>
                <a:latin typeface="Cambria"/>
                <a:cs typeface="Cambria"/>
              </a:rPr>
              <a:t>obtain 	leave</a:t>
            </a:r>
            <a:r>
              <a:rPr sz="2400" spc="-65" dirty="0">
                <a:solidFill>
                  <a:srgbClr val="595959"/>
                </a:solidFill>
                <a:latin typeface="Cambria"/>
                <a:cs typeface="Cambria"/>
              </a:rPr>
              <a:t> </a:t>
            </a:r>
            <a:r>
              <a:rPr sz="2400" dirty="0">
                <a:solidFill>
                  <a:srgbClr val="595959"/>
                </a:solidFill>
                <a:latin typeface="Cambria"/>
                <a:cs typeface="Cambria"/>
              </a:rPr>
              <a:t>of</a:t>
            </a:r>
            <a:r>
              <a:rPr sz="2400" spc="-70" dirty="0">
                <a:solidFill>
                  <a:srgbClr val="595959"/>
                </a:solidFill>
                <a:latin typeface="Cambria"/>
                <a:cs typeface="Cambria"/>
              </a:rPr>
              <a:t> </a:t>
            </a:r>
            <a:r>
              <a:rPr sz="2400" dirty="0">
                <a:solidFill>
                  <a:srgbClr val="595959"/>
                </a:solidFill>
                <a:latin typeface="Cambria"/>
                <a:cs typeface="Cambria"/>
              </a:rPr>
              <a:t>court</a:t>
            </a:r>
            <a:r>
              <a:rPr sz="2400" spc="-70" dirty="0">
                <a:solidFill>
                  <a:srgbClr val="595959"/>
                </a:solidFill>
                <a:latin typeface="Cambria"/>
                <a:cs typeface="Cambria"/>
              </a:rPr>
              <a:t> </a:t>
            </a:r>
            <a:r>
              <a:rPr sz="2400" dirty="0">
                <a:solidFill>
                  <a:srgbClr val="595959"/>
                </a:solidFill>
                <a:latin typeface="Cambria"/>
                <a:cs typeface="Cambria"/>
              </a:rPr>
              <a:t>before</a:t>
            </a:r>
            <a:r>
              <a:rPr sz="2400" spc="-60" dirty="0">
                <a:solidFill>
                  <a:srgbClr val="595959"/>
                </a:solidFill>
                <a:latin typeface="Cambria"/>
                <a:cs typeface="Cambria"/>
              </a:rPr>
              <a:t> </a:t>
            </a:r>
            <a:r>
              <a:rPr sz="2400" spc="-10" dirty="0">
                <a:solidFill>
                  <a:srgbClr val="595959"/>
                </a:solidFill>
                <a:latin typeface="Cambria"/>
                <a:cs typeface="Cambria"/>
              </a:rPr>
              <a:t>providing</a:t>
            </a:r>
            <a:r>
              <a:rPr sz="2400" spc="-70" dirty="0">
                <a:solidFill>
                  <a:srgbClr val="595959"/>
                </a:solidFill>
                <a:latin typeface="Cambria"/>
                <a:cs typeface="Cambria"/>
              </a:rPr>
              <a:t> </a:t>
            </a:r>
            <a:r>
              <a:rPr sz="2400" spc="-10" dirty="0">
                <a:solidFill>
                  <a:srgbClr val="595959"/>
                </a:solidFill>
                <a:latin typeface="Cambria"/>
                <a:cs typeface="Cambria"/>
              </a:rPr>
              <a:t>legal 	</a:t>
            </a:r>
            <a:r>
              <a:rPr sz="2400" dirty="0">
                <a:solidFill>
                  <a:srgbClr val="595959"/>
                </a:solidFill>
                <a:latin typeface="Cambria"/>
                <a:cs typeface="Cambria"/>
              </a:rPr>
              <a:t>services</a:t>
            </a:r>
            <a:r>
              <a:rPr sz="2400" spc="-60" dirty="0">
                <a:solidFill>
                  <a:srgbClr val="595959"/>
                </a:solidFill>
                <a:latin typeface="Cambria"/>
                <a:cs typeface="Cambria"/>
              </a:rPr>
              <a:t> </a:t>
            </a:r>
            <a:r>
              <a:rPr sz="2400" dirty="0">
                <a:solidFill>
                  <a:srgbClr val="595959"/>
                </a:solidFill>
                <a:latin typeface="Cambria"/>
                <a:cs typeface="Cambria"/>
              </a:rPr>
              <a:t>and,</a:t>
            </a:r>
            <a:r>
              <a:rPr sz="2400" spc="-70" dirty="0">
                <a:solidFill>
                  <a:srgbClr val="595959"/>
                </a:solidFill>
                <a:latin typeface="Cambria"/>
                <a:cs typeface="Cambria"/>
              </a:rPr>
              <a:t> </a:t>
            </a:r>
            <a:r>
              <a:rPr sz="2400" spc="-10" dirty="0">
                <a:solidFill>
                  <a:srgbClr val="595959"/>
                </a:solidFill>
                <a:latin typeface="Cambria"/>
                <a:cs typeface="Cambria"/>
              </a:rPr>
              <a:t>therefore,</a:t>
            </a:r>
            <a:r>
              <a:rPr sz="2400" spc="-70" dirty="0">
                <a:solidFill>
                  <a:srgbClr val="595959"/>
                </a:solidFill>
                <a:latin typeface="Cambria"/>
                <a:cs typeface="Cambria"/>
              </a:rPr>
              <a:t> </a:t>
            </a:r>
            <a:r>
              <a:rPr sz="2400" dirty="0">
                <a:solidFill>
                  <a:srgbClr val="595959"/>
                </a:solidFill>
                <a:latin typeface="Cambria"/>
                <a:cs typeface="Cambria"/>
              </a:rPr>
              <a:t>it</a:t>
            </a:r>
            <a:r>
              <a:rPr sz="2400" spc="-65" dirty="0">
                <a:solidFill>
                  <a:srgbClr val="595959"/>
                </a:solidFill>
                <a:latin typeface="Cambria"/>
                <a:cs typeface="Cambria"/>
              </a:rPr>
              <a:t> </a:t>
            </a:r>
            <a:r>
              <a:rPr sz="2400" dirty="0">
                <a:solidFill>
                  <a:srgbClr val="595959"/>
                </a:solidFill>
                <a:latin typeface="Cambria"/>
                <a:cs typeface="Cambria"/>
              </a:rPr>
              <a:t>was</a:t>
            </a:r>
            <a:r>
              <a:rPr sz="2400" spc="-60" dirty="0">
                <a:solidFill>
                  <a:srgbClr val="595959"/>
                </a:solidFill>
                <a:latin typeface="Cambria"/>
                <a:cs typeface="Cambria"/>
              </a:rPr>
              <a:t> </a:t>
            </a:r>
            <a:r>
              <a:rPr sz="2400" spc="-25" dirty="0">
                <a:solidFill>
                  <a:srgbClr val="595959"/>
                </a:solidFill>
                <a:latin typeface="Cambria"/>
                <a:cs typeface="Cambria"/>
              </a:rPr>
              <a:t>the 	</a:t>
            </a:r>
            <a:r>
              <a:rPr sz="2400" dirty="0">
                <a:solidFill>
                  <a:srgbClr val="595959"/>
                </a:solidFill>
                <a:latin typeface="Cambria"/>
                <a:cs typeface="Cambria"/>
              </a:rPr>
              <a:t>unauthorized</a:t>
            </a:r>
            <a:r>
              <a:rPr sz="2400" spc="-55" dirty="0">
                <a:solidFill>
                  <a:srgbClr val="595959"/>
                </a:solidFill>
                <a:latin typeface="Cambria"/>
                <a:cs typeface="Cambria"/>
              </a:rPr>
              <a:t> </a:t>
            </a:r>
            <a:r>
              <a:rPr sz="2400" dirty="0">
                <a:solidFill>
                  <a:srgbClr val="595959"/>
                </a:solidFill>
                <a:latin typeface="Cambria"/>
                <a:cs typeface="Cambria"/>
              </a:rPr>
              <a:t>practice</a:t>
            </a:r>
            <a:r>
              <a:rPr sz="2400" spc="-55" dirty="0">
                <a:solidFill>
                  <a:srgbClr val="595959"/>
                </a:solidFill>
                <a:latin typeface="Cambria"/>
                <a:cs typeface="Cambria"/>
              </a:rPr>
              <a:t> </a:t>
            </a:r>
            <a:r>
              <a:rPr sz="2400" dirty="0">
                <a:solidFill>
                  <a:srgbClr val="595959"/>
                </a:solidFill>
                <a:latin typeface="Cambria"/>
                <a:cs typeface="Cambria"/>
              </a:rPr>
              <a:t>of</a:t>
            </a:r>
            <a:r>
              <a:rPr sz="2400" spc="-55" dirty="0">
                <a:solidFill>
                  <a:srgbClr val="595959"/>
                </a:solidFill>
                <a:latin typeface="Cambria"/>
                <a:cs typeface="Cambria"/>
              </a:rPr>
              <a:t> </a:t>
            </a:r>
            <a:r>
              <a:rPr sz="2400" spc="-20" dirty="0">
                <a:solidFill>
                  <a:srgbClr val="595959"/>
                </a:solidFill>
                <a:latin typeface="Cambria"/>
                <a:cs typeface="Cambria"/>
              </a:rPr>
              <a:t>law.</a:t>
            </a:r>
            <a:endParaRPr sz="2400">
              <a:latin typeface="Cambria"/>
              <a:cs typeface="Cambria"/>
            </a:endParaRPr>
          </a:p>
          <a:p>
            <a:pPr marL="318770" marR="290830" indent="-227329">
              <a:lnSpc>
                <a:spcPct val="100600"/>
              </a:lnSpc>
              <a:spcBef>
                <a:spcPts val="705"/>
              </a:spcBef>
              <a:buClr>
                <a:srgbClr val="2A1A00"/>
              </a:buClr>
              <a:buFont typeface="Arial"/>
              <a:buChar char="•"/>
              <a:tabLst>
                <a:tab pos="320040" algn="l"/>
              </a:tabLst>
            </a:pPr>
            <a:r>
              <a:rPr sz="2400" dirty="0">
                <a:solidFill>
                  <a:srgbClr val="595959"/>
                </a:solidFill>
                <a:latin typeface="Cambria"/>
                <a:cs typeface="Cambria"/>
              </a:rPr>
              <a:t>In</a:t>
            </a:r>
            <a:r>
              <a:rPr sz="2400" spc="-60" dirty="0">
                <a:solidFill>
                  <a:srgbClr val="595959"/>
                </a:solidFill>
                <a:latin typeface="Cambria"/>
                <a:cs typeface="Cambria"/>
              </a:rPr>
              <a:t> </a:t>
            </a:r>
            <a:r>
              <a:rPr sz="2400" dirty="0">
                <a:solidFill>
                  <a:srgbClr val="595959"/>
                </a:solidFill>
                <a:latin typeface="Cambria"/>
                <a:cs typeface="Cambria"/>
              </a:rPr>
              <a:t>addition,</a:t>
            </a:r>
            <a:r>
              <a:rPr sz="2400" spc="-55" dirty="0">
                <a:solidFill>
                  <a:srgbClr val="595959"/>
                </a:solidFill>
                <a:latin typeface="Cambria"/>
                <a:cs typeface="Cambria"/>
              </a:rPr>
              <a:t> </a:t>
            </a:r>
            <a:r>
              <a:rPr sz="2400" dirty="0">
                <a:solidFill>
                  <a:srgbClr val="595959"/>
                </a:solidFill>
                <a:latin typeface="Cambria"/>
                <a:cs typeface="Cambria"/>
              </a:rPr>
              <a:t>the</a:t>
            </a:r>
            <a:r>
              <a:rPr sz="2400" spc="-45" dirty="0">
                <a:solidFill>
                  <a:srgbClr val="595959"/>
                </a:solidFill>
                <a:latin typeface="Cambria"/>
                <a:cs typeface="Cambria"/>
              </a:rPr>
              <a:t> </a:t>
            </a:r>
            <a:r>
              <a:rPr sz="2400" dirty="0">
                <a:solidFill>
                  <a:srgbClr val="595959"/>
                </a:solidFill>
                <a:latin typeface="Cambria"/>
                <a:cs typeface="Cambria"/>
              </a:rPr>
              <a:t>Court</a:t>
            </a:r>
            <a:r>
              <a:rPr sz="2400" spc="-55" dirty="0">
                <a:solidFill>
                  <a:srgbClr val="595959"/>
                </a:solidFill>
                <a:latin typeface="Cambria"/>
                <a:cs typeface="Cambria"/>
              </a:rPr>
              <a:t> </a:t>
            </a:r>
            <a:r>
              <a:rPr sz="2400" dirty="0">
                <a:solidFill>
                  <a:srgbClr val="595959"/>
                </a:solidFill>
                <a:latin typeface="Cambria"/>
                <a:cs typeface="Cambria"/>
              </a:rPr>
              <a:t>emphasized</a:t>
            </a:r>
            <a:r>
              <a:rPr sz="2400" spc="-45" dirty="0">
                <a:solidFill>
                  <a:srgbClr val="595959"/>
                </a:solidFill>
                <a:latin typeface="Cambria"/>
                <a:cs typeface="Cambria"/>
              </a:rPr>
              <a:t> </a:t>
            </a:r>
            <a:r>
              <a:rPr sz="2400" spc="-25" dirty="0">
                <a:solidFill>
                  <a:srgbClr val="595959"/>
                </a:solidFill>
                <a:latin typeface="Cambria"/>
                <a:cs typeface="Cambria"/>
              </a:rPr>
              <a:t>it 	</a:t>
            </a:r>
            <a:r>
              <a:rPr sz="2400" dirty="0">
                <a:solidFill>
                  <a:srgbClr val="595959"/>
                </a:solidFill>
                <a:latin typeface="Cambria"/>
                <a:cs typeface="Cambria"/>
              </a:rPr>
              <a:t>must</a:t>
            </a:r>
            <a:r>
              <a:rPr sz="2400" spc="-65" dirty="0">
                <a:solidFill>
                  <a:srgbClr val="595959"/>
                </a:solidFill>
                <a:latin typeface="Cambria"/>
                <a:cs typeface="Cambria"/>
              </a:rPr>
              <a:t> </a:t>
            </a:r>
            <a:r>
              <a:rPr sz="2400" spc="-10" dirty="0">
                <a:solidFill>
                  <a:srgbClr val="595959"/>
                </a:solidFill>
                <a:latin typeface="Cambria"/>
                <a:cs typeface="Cambria"/>
              </a:rPr>
              <a:t>exercise</a:t>
            </a:r>
            <a:r>
              <a:rPr sz="2400" spc="-60" dirty="0">
                <a:solidFill>
                  <a:srgbClr val="595959"/>
                </a:solidFill>
                <a:latin typeface="Cambria"/>
                <a:cs typeface="Cambria"/>
              </a:rPr>
              <a:t> </a:t>
            </a:r>
            <a:r>
              <a:rPr sz="2400" dirty="0">
                <a:solidFill>
                  <a:srgbClr val="595959"/>
                </a:solidFill>
                <a:latin typeface="Cambria"/>
                <a:cs typeface="Cambria"/>
              </a:rPr>
              <a:t>sound</a:t>
            </a:r>
            <a:r>
              <a:rPr sz="2400" spc="-55" dirty="0">
                <a:solidFill>
                  <a:srgbClr val="595959"/>
                </a:solidFill>
                <a:latin typeface="Cambria"/>
                <a:cs typeface="Cambria"/>
              </a:rPr>
              <a:t> </a:t>
            </a:r>
            <a:r>
              <a:rPr sz="2400" spc="-10" dirty="0">
                <a:solidFill>
                  <a:srgbClr val="595959"/>
                </a:solidFill>
                <a:latin typeface="Cambria"/>
                <a:cs typeface="Cambria"/>
              </a:rPr>
              <a:t>discretion 	</a:t>
            </a:r>
            <a:r>
              <a:rPr sz="2400" dirty="0">
                <a:solidFill>
                  <a:srgbClr val="595959"/>
                </a:solidFill>
                <a:latin typeface="Cambria"/>
                <a:cs typeface="Cambria"/>
              </a:rPr>
              <a:t>whether</a:t>
            </a:r>
            <a:r>
              <a:rPr sz="2400" spc="-80" dirty="0">
                <a:solidFill>
                  <a:srgbClr val="595959"/>
                </a:solidFill>
                <a:latin typeface="Cambria"/>
                <a:cs typeface="Cambria"/>
              </a:rPr>
              <a:t> </a:t>
            </a:r>
            <a:r>
              <a:rPr sz="2400" dirty="0">
                <a:solidFill>
                  <a:srgbClr val="595959"/>
                </a:solidFill>
                <a:latin typeface="Cambria"/>
                <a:cs typeface="Cambria"/>
              </a:rPr>
              <a:t>to</a:t>
            </a:r>
            <a:r>
              <a:rPr sz="2400" spc="-70" dirty="0">
                <a:solidFill>
                  <a:srgbClr val="595959"/>
                </a:solidFill>
                <a:latin typeface="Cambria"/>
                <a:cs typeface="Cambria"/>
              </a:rPr>
              <a:t> </a:t>
            </a:r>
            <a:r>
              <a:rPr sz="2400" dirty="0">
                <a:solidFill>
                  <a:srgbClr val="595959"/>
                </a:solidFill>
                <a:latin typeface="Cambria"/>
                <a:cs typeface="Cambria"/>
              </a:rPr>
              <a:t>allow</a:t>
            </a:r>
            <a:r>
              <a:rPr sz="2400" spc="-65" dirty="0">
                <a:solidFill>
                  <a:srgbClr val="595959"/>
                </a:solidFill>
                <a:latin typeface="Cambria"/>
                <a:cs typeface="Cambria"/>
              </a:rPr>
              <a:t> </a:t>
            </a:r>
            <a:r>
              <a:rPr sz="2400" spc="-10" dirty="0">
                <a:solidFill>
                  <a:srgbClr val="595959"/>
                </a:solidFill>
                <a:latin typeface="Cambria"/>
                <a:cs typeface="Cambria"/>
              </a:rPr>
              <a:t>representation</a:t>
            </a:r>
            <a:r>
              <a:rPr sz="2400" spc="-75" dirty="0">
                <a:solidFill>
                  <a:srgbClr val="595959"/>
                </a:solidFill>
                <a:latin typeface="Cambria"/>
                <a:cs typeface="Cambria"/>
              </a:rPr>
              <a:t> </a:t>
            </a:r>
            <a:r>
              <a:rPr sz="2400" spc="-25" dirty="0">
                <a:solidFill>
                  <a:srgbClr val="595959"/>
                </a:solidFill>
                <a:latin typeface="Cambria"/>
                <a:cs typeface="Cambria"/>
              </a:rPr>
              <a:t>of 	</a:t>
            </a:r>
            <a:r>
              <a:rPr sz="2400" dirty="0">
                <a:solidFill>
                  <a:srgbClr val="595959"/>
                </a:solidFill>
                <a:latin typeface="Cambria"/>
                <a:cs typeface="Cambria"/>
              </a:rPr>
              <a:t>another</a:t>
            </a:r>
            <a:r>
              <a:rPr sz="2400" spc="-60" dirty="0">
                <a:solidFill>
                  <a:srgbClr val="595959"/>
                </a:solidFill>
                <a:latin typeface="Cambria"/>
                <a:cs typeface="Cambria"/>
              </a:rPr>
              <a:t> </a:t>
            </a:r>
            <a:r>
              <a:rPr sz="2400" dirty="0">
                <a:solidFill>
                  <a:srgbClr val="595959"/>
                </a:solidFill>
                <a:latin typeface="Cambria"/>
                <a:cs typeface="Cambria"/>
              </a:rPr>
              <a:t>person</a:t>
            </a:r>
            <a:r>
              <a:rPr sz="2400" spc="-55" dirty="0">
                <a:solidFill>
                  <a:srgbClr val="595959"/>
                </a:solidFill>
                <a:latin typeface="Cambria"/>
                <a:cs typeface="Cambria"/>
              </a:rPr>
              <a:t> </a:t>
            </a:r>
            <a:r>
              <a:rPr sz="2400" dirty="0">
                <a:solidFill>
                  <a:srgbClr val="595959"/>
                </a:solidFill>
                <a:latin typeface="Cambria"/>
                <a:cs typeface="Cambria"/>
              </a:rPr>
              <a:t>by</a:t>
            </a:r>
            <a:r>
              <a:rPr sz="2400" spc="-50" dirty="0">
                <a:solidFill>
                  <a:srgbClr val="595959"/>
                </a:solidFill>
                <a:latin typeface="Cambria"/>
                <a:cs typeface="Cambria"/>
              </a:rPr>
              <a:t> </a:t>
            </a:r>
            <a:r>
              <a:rPr sz="2400" dirty="0">
                <a:solidFill>
                  <a:srgbClr val="595959"/>
                </a:solidFill>
                <a:latin typeface="Cambria"/>
                <a:cs typeface="Cambria"/>
              </a:rPr>
              <a:t>a</a:t>
            </a:r>
            <a:r>
              <a:rPr sz="2400" spc="-55" dirty="0">
                <a:solidFill>
                  <a:srgbClr val="595959"/>
                </a:solidFill>
                <a:latin typeface="Cambria"/>
                <a:cs typeface="Cambria"/>
              </a:rPr>
              <a:t> </a:t>
            </a:r>
            <a:r>
              <a:rPr sz="2400" spc="-10" dirty="0">
                <a:solidFill>
                  <a:srgbClr val="595959"/>
                </a:solidFill>
                <a:latin typeface="Cambria"/>
                <a:cs typeface="Cambria"/>
              </a:rPr>
              <a:t>nonlawyer.</a:t>
            </a:r>
            <a:endParaRPr sz="2400">
              <a:latin typeface="Cambria"/>
              <a:cs typeface="Cambri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02170" y="125983"/>
            <a:ext cx="8682990" cy="1513205"/>
          </a:xfrm>
          <a:prstGeom prst="rect">
            <a:avLst/>
          </a:prstGeom>
        </p:spPr>
        <p:txBody>
          <a:bodyPr vert="horz" wrap="square" lIns="0" tIns="92075" rIns="0" bIns="0" rtlCol="0">
            <a:spAutoFit/>
          </a:bodyPr>
          <a:lstStyle/>
          <a:p>
            <a:pPr marL="12700" marR="5080">
              <a:lnSpc>
                <a:spcPts val="5590"/>
              </a:lnSpc>
              <a:spcBef>
                <a:spcPts val="725"/>
              </a:spcBef>
            </a:pPr>
            <a:r>
              <a:rPr sz="5100" b="1" spc="135" dirty="0">
                <a:latin typeface="Impact"/>
                <a:cs typeface="Impact"/>
              </a:rPr>
              <a:t>CASE</a:t>
            </a:r>
            <a:r>
              <a:rPr sz="5100" b="1" spc="425" dirty="0">
                <a:latin typeface="Impact"/>
                <a:cs typeface="Impact"/>
              </a:rPr>
              <a:t> </a:t>
            </a:r>
            <a:r>
              <a:rPr sz="5100" b="1" spc="170" dirty="0">
                <a:latin typeface="Impact"/>
                <a:cs typeface="Impact"/>
              </a:rPr>
              <a:t>EXAMPLES</a:t>
            </a:r>
            <a:r>
              <a:rPr sz="5100" b="1" spc="415" dirty="0">
                <a:latin typeface="Impact"/>
                <a:cs typeface="Impact"/>
              </a:rPr>
              <a:t> </a:t>
            </a:r>
            <a:r>
              <a:rPr sz="5100" b="1" spc="130" dirty="0">
                <a:latin typeface="Impact"/>
                <a:cs typeface="Impact"/>
              </a:rPr>
              <a:t>INVOLVING</a:t>
            </a:r>
            <a:r>
              <a:rPr sz="5100" b="1" spc="420" dirty="0">
                <a:latin typeface="Impact"/>
                <a:cs typeface="Impact"/>
              </a:rPr>
              <a:t> </a:t>
            </a:r>
            <a:r>
              <a:rPr sz="5100" b="1" spc="160" dirty="0">
                <a:latin typeface="Impact"/>
                <a:cs typeface="Impact"/>
              </a:rPr>
              <a:t>UPL: </a:t>
            </a:r>
            <a:r>
              <a:rPr sz="5100" b="1" spc="155" dirty="0">
                <a:latin typeface="Impact"/>
                <a:cs typeface="Impact"/>
              </a:rPr>
              <a:t>HOMEOWNERS</a:t>
            </a:r>
            <a:r>
              <a:rPr sz="5100" b="1" spc="420" dirty="0">
                <a:latin typeface="Impact"/>
                <a:cs typeface="Impact"/>
              </a:rPr>
              <a:t> </a:t>
            </a:r>
            <a:r>
              <a:rPr sz="5100" b="1" spc="130" dirty="0">
                <a:latin typeface="Impact"/>
                <a:cs typeface="Impact"/>
              </a:rPr>
              <a:t>ASSOCIATIONS</a:t>
            </a:r>
            <a:endParaRPr sz="5100">
              <a:latin typeface="Impact"/>
              <a:cs typeface="Impact"/>
            </a:endParaRPr>
          </a:p>
        </p:txBody>
      </p:sp>
      <p:sp>
        <p:nvSpPr>
          <p:cNvPr id="3" name="object 3"/>
          <p:cNvSpPr txBox="1"/>
          <p:nvPr/>
        </p:nvSpPr>
        <p:spPr>
          <a:xfrm>
            <a:off x="1117748" y="1892807"/>
            <a:ext cx="5194935" cy="4244340"/>
          </a:xfrm>
          <a:prstGeom prst="rect">
            <a:avLst/>
          </a:prstGeom>
          <a:solidFill>
            <a:srgbClr val="F3F3F2"/>
          </a:solidFill>
          <a:ln w="9525">
            <a:solidFill>
              <a:srgbClr val="F8B323"/>
            </a:solidFill>
          </a:ln>
        </p:spPr>
        <p:txBody>
          <a:bodyPr vert="horz" wrap="square" lIns="0" tIns="13970" rIns="0" bIns="0" rtlCol="0">
            <a:spAutoFit/>
          </a:bodyPr>
          <a:lstStyle/>
          <a:p>
            <a:pPr marL="91440" marR="235585">
              <a:lnSpc>
                <a:spcPct val="110100"/>
              </a:lnSpc>
              <a:spcBef>
                <a:spcPts val="110"/>
              </a:spcBef>
            </a:pPr>
            <a:r>
              <a:rPr sz="2000" dirty="0">
                <a:solidFill>
                  <a:srgbClr val="595959"/>
                </a:solidFill>
                <a:latin typeface="Cambria"/>
                <a:cs typeface="Cambria"/>
              </a:rPr>
              <a:t>Peck</a:t>
            </a:r>
            <a:r>
              <a:rPr sz="2000" spc="-55" dirty="0">
                <a:solidFill>
                  <a:srgbClr val="595959"/>
                </a:solidFill>
                <a:latin typeface="Cambria"/>
                <a:cs typeface="Cambria"/>
              </a:rPr>
              <a:t> </a:t>
            </a:r>
            <a:r>
              <a:rPr sz="2000" dirty="0">
                <a:solidFill>
                  <a:srgbClr val="595959"/>
                </a:solidFill>
                <a:latin typeface="Cambria"/>
                <a:cs typeface="Cambria"/>
              </a:rPr>
              <a:t>and</a:t>
            </a:r>
            <a:r>
              <a:rPr sz="2000" spc="-50" dirty="0">
                <a:solidFill>
                  <a:srgbClr val="595959"/>
                </a:solidFill>
                <a:latin typeface="Cambria"/>
                <a:cs typeface="Cambria"/>
              </a:rPr>
              <a:t> </a:t>
            </a:r>
            <a:r>
              <a:rPr sz="2000" dirty="0">
                <a:solidFill>
                  <a:srgbClr val="595959"/>
                </a:solidFill>
                <a:latin typeface="Cambria"/>
                <a:cs typeface="Cambria"/>
              </a:rPr>
              <a:t>his</a:t>
            </a:r>
            <a:r>
              <a:rPr sz="2000" spc="-50" dirty="0">
                <a:solidFill>
                  <a:srgbClr val="595959"/>
                </a:solidFill>
                <a:latin typeface="Cambria"/>
                <a:cs typeface="Cambria"/>
              </a:rPr>
              <a:t> </a:t>
            </a:r>
            <a:r>
              <a:rPr sz="2000" spc="-25" dirty="0">
                <a:solidFill>
                  <a:srgbClr val="595959"/>
                </a:solidFill>
                <a:latin typeface="Cambria"/>
                <a:cs typeface="Cambria"/>
              </a:rPr>
              <a:t>company,</a:t>
            </a:r>
            <a:r>
              <a:rPr sz="2000" spc="-45" dirty="0">
                <a:solidFill>
                  <a:srgbClr val="595959"/>
                </a:solidFill>
                <a:latin typeface="Cambria"/>
                <a:cs typeface="Cambria"/>
              </a:rPr>
              <a:t> </a:t>
            </a:r>
            <a:r>
              <a:rPr sz="2000" spc="-10" dirty="0">
                <a:solidFill>
                  <a:srgbClr val="595959"/>
                </a:solidFill>
                <a:latin typeface="Cambria"/>
                <a:cs typeface="Cambria"/>
              </a:rPr>
              <a:t>Community </a:t>
            </a:r>
            <a:r>
              <a:rPr sz="2000" dirty="0">
                <a:solidFill>
                  <a:srgbClr val="595959"/>
                </a:solidFill>
                <a:latin typeface="Cambria"/>
                <a:cs typeface="Cambria"/>
              </a:rPr>
              <a:t>Management</a:t>
            </a:r>
            <a:r>
              <a:rPr sz="2000" spc="-70" dirty="0">
                <a:solidFill>
                  <a:srgbClr val="595959"/>
                </a:solidFill>
                <a:latin typeface="Cambria"/>
                <a:cs typeface="Cambria"/>
              </a:rPr>
              <a:t> </a:t>
            </a:r>
            <a:r>
              <a:rPr sz="2000" dirty="0">
                <a:solidFill>
                  <a:srgbClr val="595959"/>
                </a:solidFill>
                <a:latin typeface="Cambria"/>
                <a:cs typeface="Cambria"/>
              </a:rPr>
              <a:t>Group,</a:t>
            </a:r>
            <a:r>
              <a:rPr sz="2000" spc="-60" dirty="0">
                <a:solidFill>
                  <a:srgbClr val="595959"/>
                </a:solidFill>
                <a:latin typeface="Cambria"/>
                <a:cs typeface="Cambria"/>
              </a:rPr>
              <a:t> </a:t>
            </a:r>
            <a:r>
              <a:rPr sz="2000" dirty="0">
                <a:solidFill>
                  <a:srgbClr val="595959"/>
                </a:solidFill>
                <a:latin typeface="Cambria"/>
                <a:cs typeface="Cambria"/>
              </a:rPr>
              <a:t>managed</a:t>
            </a:r>
            <a:r>
              <a:rPr sz="2000" spc="-55" dirty="0">
                <a:solidFill>
                  <a:srgbClr val="595959"/>
                </a:solidFill>
                <a:latin typeface="Cambria"/>
                <a:cs typeface="Cambria"/>
              </a:rPr>
              <a:t> </a:t>
            </a:r>
            <a:r>
              <a:rPr sz="2000" spc="-10" dirty="0">
                <a:solidFill>
                  <a:srgbClr val="595959"/>
                </a:solidFill>
                <a:latin typeface="Cambria"/>
                <a:cs typeface="Cambria"/>
              </a:rPr>
              <a:t>HOAs, </a:t>
            </a:r>
            <a:r>
              <a:rPr sz="2000" dirty="0">
                <a:solidFill>
                  <a:srgbClr val="595959"/>
                </a:solidFill>
                <a:latin typeface="Cambria"/>
                <a:cs typeface="Cambria"/>
              </a:rPr>
              <a:t>enforcing</a:t>
            </a:r>
            <a:r>
              <a:rPr sz="2000" spc="-55" dirty="0">
                <a:solidFill>
                  <a:srgbClr val="595959"/>
                </a:solidFill>
                <a:latin typeface="Cambria"/>
                <a:cs typeface="Cambria"/>
              </a:rPr>
              <a:t> </a:t>
            </a:r>
            <a:r>
              <a:rPr sz="2000" spc="-10" dirty="0">
                <a:solidFill>
                  <a:srgbClr val="595959"/>
                </a:solidFill>
                <a:latin typeface="Cambria"/>
                <a:cs typeface="Cambria"/>
              </a:rPr>
              <a:t>covenants</a:t>
            </a:r>
            <a:r>
              <a:rPr sz="2000" spc="-45" dirty="0">
                <a:solidFill>
                  <a:srgbClr val="595959"/>
                </a:solidFill>
                <a:latin typeface="Cambria"/>
                <a:cs typeface="Cambria"/>
              </a:rPr>
              <a:t> </a:t>
            </a:r>
            <a:r>
              <a:rPr sz="2000" dirty="0">
                <a:solidFill>
                  <a:srgbClr val="595959"/>
                </a:solidFill>
                <a:latin typeface="Cambria"/>
                <a:cs typeface="Cambria"/>
              </a:rPr>
              <a:t>and</a:t>
            </a:r>
            <a:r>
              <a:rPr sz="2000" spc="-45" dirty="0">
                <a:solidFill>
                  <a:srgbClr val="595959"/>
                </a:solidFill>
                <a:latin typeface="Cambria"/>
                <a:cs typeface="Cambria"/>
              </a:rPr>
              <a:t> </a:t>
            </a:r>
            <a:r>
              <a:rPr sz="2000" dirty="0">
                <a:solidFill>
                  <a:srgbClr val="595959"/>
                </a:solidFill>
                <a:latin typeface="Cambria"/>
                <a:cs typeface="Cambria"/>
              </a:rPr>
              <a:t>rules</a:t>
            </a:r>
            <a:r>
              <a:rPr sz="2000" spc="-45" dirty="0">
                <a:solidFill>
                  <a:srgbClr val="595959"/>
                </a:solidFill>
                <a:latin typeface="Cambria"/>
                <a:cs typeface="Cambria"/>
              </a:rPr>
              <a:t> </a:t>
            </a:r>
            <a:r>
              <a:rPr sz="2000" dirty="0">
                <a:solidFill>
                  <a:srgbClr val="595959"/>
                </a:solidFill>
                <a:latin typeface="Cambria"/>
                <a:cs typeface="Cambria"/>
              </a:rPr>
              <a:t>and</a:t>
            </a:r>
            <a:r>
              <a:rPr sz="2000" spc="-45" dirty="0">
                <a:solidFill>
                  <a:srgbClr val="595959"/>
                </a:solidFill>
                <a:latin typeface="Cambria"/>
                <a:cs typeface="Cambria"/>
              </a:rPr>
              <a:t> </a:t>
            </a:r>
            <a:r>
              <a:rPr sz="2000" spc="-10" dirty="0">
                <a:solidFill>
                  <a:srgbClr val="595959"/>
                </a:solidFill>
                <a:latin typeface="Cambria"/>
                <a:cs typeface="Cambria"/>
              </a:rPr>
              <a:t>collecting </a:t>
            </a:r>
            <a:r>
              <a:rPr sz="2000" dirty="0">
                <a:solidFill>
                  <a:srgbClr val="595959"/>
                </a:solidFill>
                <a:latin typeface="Cambria"/>
                <a:cs typeface="Cambria"/>
              </a:rPr>
              <a:t>assessments.</a:t>
            </a:r>
            <a:r>
              <a:rPr sz="2000" spc="-65" dirty="0">
                <a:solidFill>
                  <a:srgbClr val="595959"/>
                </a:solidFill>
                <a:latin typeface="Cambria"/>
                <a:cs typeface="Cambria"/>
              </a:rPr>
              <a:t> </a:t>
            </a:r>
            <a:r>
              <a:rPr sz="2000" dirty="0">
                <a:solidFill>
                  <a:srgbClr val="595959"/>
                </a:solidFill>
                <a:latin typeface="Cambria"/>
                <a:cs typeface="Cambria"/>
              </a:rPr>
              <a:t>They</a:t>
            </a:r>
            <a:r>
              <a:rPr sz="2000" spc="-55" dirty="0">
                <a:solidFill>
                  <a:srgbClr val="595959"/>
                </a:solidFill>
                <a:latin typeface="Cambria"/>
                <a:cs typeface="Cambria"/>
              </a:rPr>
              <a:t> </a:t>
            </a:r>
            <a:r>
              <a:rPr sz="2000" dirty="0">
                <a:solidFill>
                  <a:srgbClr val="595959"/>
                </a:solidFill>
                <a:latin typeface="Cambria"/>
                <a:cs typeface="Cambria"/>
              </a:rPr>
              <a:t>also</a:t>
            </a:r>
            <a:r>
              <a:rPr sz="2000" spc="-60" dirty="0">
                <a:solidFill>
                  <a:srgbClr val="595959"/>
                </a:solidFill>
                <a:latin typeface="Cambria"/>
                <a:cs typeface="Cambria"/>
              </a:rPr>
              <a:t> </a:t>
            </a:r>
            <a:r>
              <a:rPr sz="2000" spc="-10" dirty="0">
                <a:solidFill>
                  <a:srgbClr val="595959"/>
                </a:solidFill>
                <a:latin typeface="Cambria"/>
                <a:cs typeface="Cambria"/>
              </a:rPr>
              <a:t>prepared</a:t>
            </a:r>
            <a:r>
              <a:rPr sz="2000" spc="-60" dirty="0">
                <a:solidFill>
                  <a:srgbClr val="595959"/>
                </a:solidFill>
                <a:latin typeface="Cambria"/>
                <a:cs typeface="Cambria"/>
              </a:rPr>
              <a:t> </a:t>
            </a:r>
            <a:r>
              <a:rPr sz="2000" spc="-25" dirty="0">
                <a:solidFill>
                  <a:srgbClr val="595959"/>
                </a:solidFill>
                <a:latin typeface="Cambria"/>
                <a:cs typeface="Cambria"/>
              </a:rPr>
              <a:t>and </a:t>
            </a:r>
            <a:r>
              <a:rPr sz="2000" spc="-10" dirty="0">
                <a:solidFill>
                  <a:srgbClr val="595959"/>
                </a:solidFill>
                <a:latin typeface="Cambria"/>
                <a:cs typeface="Cambria"/>
              </a:rPr>
              <a:t>recorded</a:t>
            </a:r>
            <a:r>
              <a:rPr sz="2000" spc="-25" dirty="0">
                <a:solidFill>
                  <a:srgbClr val="595959"/>
                </a:solidFill>
                <a:latin typeface="Cambria"/>
                <a:cs typeface="Cambria"/>
              </a:rPr>
              <a:t> </a:t>
            </a:r>
            <a:r>
              <a:rPr sz="2000" dirty="0">
                <a:solidFill>
                  <a:srgbClr val="595959"/>
                </a:solidFill>
                <a:latin typeface="Cambria"/>
                <a:cs typeface="Cambria"/>
              </a:rPr>
              <a:t>notice</a:t>
            </a:r>
            <a:r>
              <a:rPr sz="2000" spc="-20" dirty="0">
                <a:solidFill>
                  <a:srgbClr val="595959"/>
                </a:solidFill>
                <a:latin typeface="Cambria"/>
                <a:cs typeface="Cambria"/>
              </a:rPr>
              <a:t> </a:t>
            </a:r>
            <a:r>
              <a:rPr sz="2000" dirty="0">
                <a:solidFill>
                  <a:srgbClr val="595959"/>
                </a:solidFill>
                <a:latin typeface="Cambria"/>
                <a:cs typeface="Cambria"/>
              </a:rPr>
              <a:t>of</a:t>
            </a:r>
            <a:r>
              <a:rPr sz="2000" spc="-30" dirty="0">
                <a:solidFill>
                  <a:srgbClr val="595959"/>
                </a:solidFill>
                <a:latin typeface="Cambria"/>
                <a:cs typeface="Cambria"/>
              </a:rPr>
              <a:t> </a:t>
            </a:r>
            <a:r>
              <a:rPr sz="2000" dirty="0">
                <a:solidFill>
                  <a:srgbClr val="595959"/>
                </a:solidFill>
                <a:latin typeface="Cambria"/>
                <a:cs typeface="Cambria"/>
              </a:rPr>
              <a:t>a</a:t>
            </a:r>
            <a:r>
              <a:rPr sz="2000" spc="-20" dirty="0">
                <a:solidFill>
                  <a:srgbClr val="595959"/>
                </a:solidFill>
                <a:latin typeface="Cambria"/>
                <a:cs typeface="Cambria"/>
              </a:rPr>
              <a:t> </a:t>
            </a:r>
            <a:r>
              <a:rPr sz="2000" dirty="0">
                <a:solidFill>
                  <a:srgbClr val="595959"/>
                </a:solidFill>
                <a:latin typeface="Cambria"/>
                <a:cs typeface="Cambria"/>
              </a:rPr>
              <a:t>lien</a:t>
            </a:r>
            <a:r>
              <a:rPr sz="2000" spc="-30" dirty="0">
                <a:solidFill>
                  <a:srgbClr val="595959"/>
                </a:solidFill>
                <a:latin typeface="Cambria"/>
                <a:cs typeface="Cambria"/>
              </a:rPr>
              <a:t> </a:t>
            </a:r>
            <a:r>
              <a:rPr sz="2000" dirty="0">
                <a:solidFill>
                  <a:srgbClr val="595959"/>
                </a:solidFill>
                <a:latin typeface="Cambria"/>
                <a:cs typeface="Cambria"/>
              </a:rPr>
              <a:t>and</a:t>
            </a:r>
            <a:r>
              <a:rPr sz="2000" spc="-15" dirty="0">
                <a:solidFill>
                  <a:srgbClr val="595959"/>
                </a:solidFill>
                <a:latin typeface="Cambria"/>
                <a:cs typeface="Cambria"/>
              </a:rPr>
              <a:t> </a:t>
            </a:r>
            <a:r>
              <a:rPr sz="2000" spc="-10" dirty="0">
                <a:solidFill>
                  <a:srgbClr val="595959"/>
                </a:solidFill>
                <a:latin typeface="Cambria"/>
                <a:cs typeface="Cambria"/>
              </a:rPr>
              <a:t>related </a:t>
            </a:r>
            <a:r>
              <a:rPr sz="2000" dirty="0">
                <a:solidFill>
                  <a:srgbClr val="595959"/>
                </a:solidFill>
                <a:latin typeface="Cambria"/>
                <a:cs typeface="Cambria"/>
              </a:rPr>
              <a:t>documents,</a:t>
            </a:r>
            <a:r>
              <a:rPr sz="2000" spc="-45" dirty="0">
                <a:solidFill>
                  <a:srgbClr val="595959"/>
                </a:solidFill>
                <a:latin typeface="Cambria"/>
                <a:cs typeface="Cambria"/>
              </a:rPr>
              <a:t> </a:t>
            </a:r>
            <a:r>
              <a:rPr sz="2000" dirty="0">
                <a:solidFill>
                  <a:srgbClr val="595959"/>
                </a:solidFill>
                <a:latin typeface="Cambria"/>
                <a:cs typeface="Cambria"/>
              </a:rPr>
              <a:t>brought</a:t>
            </a:r>
            <a:r>
              <a:rPr sz="2000" spc="-50" dirty="0">
                <a:solidFill>
                  <a:srgbClr val="595959"/>
                </a:solidFill>
                <a:latin typeface="Cambria"/>
                <a:cs typeface="Cambria"/>
              </a:rPr>
              <a:t> </a:t>
            </a:r>
            <a:r>
              <a:rPr sz="2000" dirty="0">
                <a:solidFill>
                  <a:srgbClr val="595959"/>
                </a:solidFill>
                <a:latin typeface="Cambria"/>
                <a:cs typeface="Cambria"/>
              </a:rPr>
              <a:t>an</a:t>
            </a:r>
            <a:r>
              <a:rPr sz="2000" spc="-45" dirty="0">
                <a:solidFill>
                  <a:srgbClr val="595959"/>
                </a:solidFill>
                <a:latin typeface="Cambria"/>
                <a:cs typeface="Cambria"/>
              </a:rPr>
              <a:t> </a:t>
            </a:r>
            <a:r>
              <a:rPr sz="2000" dirty="0">
                <a:solidFill>
                  <a:srgbClr val="595959"/>
                </a:solidFill>
                <a:latin typeface="Cambria"/>
                <a:cs typeface="Cambria"/>
              </a:rPr>
              <a:t>action</a:t>
            </a:r>
            <a:r>
              <a:rPr sz="2000" spc="-50" dirty="0">
                <a:solidFill>
                  <a:srgbClr val="595959"/>
                </a:solidFill>
                <a:latin typeface="Cambria"/>
                <a:cs typeface="Cambria"/>
              </a:rPr>
              <a:t> </a:t>
            </a:r>
            <a:r>
              <a:rPr sz="2000" dirty="0">
                <a:solidFill>
                  <a:srgbClr val="595959"/>
                </a:solidFill>
                <a:latin typeface="Cambria"/>
                <a:cs typeface="Cambria"/>
              </a:rPr>
              <a:t>in</a:t>
            </a:r>
            <a:r>
              <a:rPr sz="2000" spc="-45" dirty="0">
                <a:solidFill>
                  <a:srgbClr val="595959"/>
                </a:solidFill>
                <a:latin typeface="Cambria"/>
                <a:cs typeface="Cambria"/>
              </a:rPr>
              <a:t> </a:t>
            </a:r>
            <a:r>
              <a:rPr sz="2000" spc="-10" dirty="0">
                <a:solidFill>
                  <a:srgbClr val="595959"/>
                </a:solidFill>
                <a:latin typeface="Cambria"/>
                <a:cs typeface="Cambria"/>
              </a:rPr>
              <a:t>magistrate’s </a:t>
            </a:r>
            <a:r>
              <a:rPr sz="2000" dirty="0">
                <a:solidFill>
                  <a:srgbClr val="595959"/>
                </a:solidFill>
                <a:latin typeface="Cambria"/>
                <a:cs typeface="Cambria"/>
              </a:rPr>
              <a:t>court,</a:t>
            </a:r>
            <a:r>
              <a:rPr sz="2000" spc="-25" dirty="0">
                <a:solidFill>
                  <a:srgbClr val="595959"/>
                </a:solidFill>
                <a:latin typeface="Cambria"/>
                <a:cs typeface="Cambria"/>
              </a:rPr>
              <a:t> </a:t>
            </a:r>
            <a:r>
              <a:rPr sz="2000" dirty="0">
                <a:solidFill>
                  <a:srgbClr val="595959"/>
                </a:solidFill>
                <a:latin typeface="Cambria"/>
                <a:cs typeface="Cambria"/>
              </a:rPr>
              <a:t>and</a:t>
            </a:r>
            <a:r>
              <a:rPr sz="2000" spc="-25" dirty="0">
                <a:solidFill>
                  <a:srgbClr val="595959"/>
                </a:solidFill>
                <a:latin typeface="Cambria"/>
                <a:cs typeface="Cambria"/>
              </a:rPr>
              <a:t> </a:t>
            </a:r>
            <a:r>
              <a:rPr sz="2000" dirty="0">
                <a:solidFill>
                  <a:srgbClr val="595959"/>
                </a:solidFill>
                <a:latin typeface="Cambria"/>
                <a:cs typeface="Cambria"/>
              </a:rPr>
              <a:t>filed</a:t>
            </a:r>
            <a:r>
              <a:rPr sz="2000" spc="-30" dirty="0">
                <a:solidFill>
                  <a:srgbClr val="595959"/>
                </a:solidFill>
                <a:latin typeface="Cambria"/>
                <a:cs typeface="Cambria"/>
              </a:rPr>
              <a:t> </a:t>
            </a:r>
            <a:r>
              <a:rPr sz="2000" dirty="0">
                <a:solidFill>
                  <a:srgbClr val="595959"/>
                </a:solidFill>
                <a:latin typeface="Cambria"/>
                <a:cs typeface="Cambria"/>
              </a:rPr>
              <a:t>the</a:t>
            </a:r>
            <a:r>
              <a:rPr sz="2000" spc="-25" dirty="0">
                <a:solidFill>
                  <a:srgbClr val="595959"/>
                </a:solidFill>
                <a:latin typeface="Cambria"/>
                <a:cs typeface="Cambria"/>
              </a:rPr>
              <a:t> </a:t>
            </a:r>
            <a:r>
              <a:rPr sz="2000" dirty="0">
                <a:solidFill>
                  <a:srgbClr val="595959"/>
                </a:solidFill>
                <a:latin typeface="Cambria"/>
                <a:cs typeface="Cambria"/>
              </a:rPr>
              <a:t>judgement</a:t>
            </a:r>
            <a:r>
              <a:rPr sz="2000" spc="-25" dirty="0">
                <a:solidFill>
                  <a:srgbClr val="595959"/>
                </a:solidFill>
                <a:latin typeface="Cambria"/>
                <a:cs typeface="Cambria"/>
              </a:rPr>
              <a:t> </a:t>
            </a:r>
            <a:r>
              <a:rPr sz="2000" dirty="0">
                <a:solidFill>
                  <a:srgbClr val="595959"/>
                </a:solidFill>
                <a:latin typeface="Cambria"/>
                <a:cs typeface="Cambria"/>
              </a:rPr>
              <a:t>in</a:t>
            </a:r>
            <a:r>
              <a:rPr sz="2000" spc="-35" dirty="0">
                <a:solidFill>
                  <a:srgbClr val="595959"/>
                </a:solidFill>
                <a:latin typeface="Cambria"/>
                <a:cs typeface="Cambria"/>
              </a:rPr>
              <a:t> </a:t>
            </a:r>
            <a:r>
              <a:rPr sz="2000" dirty="0">
                <a:solidFill>
                  <a:srgbClr val="595959"/>
                </a:solidFill>
                <a:latin typeface="Cambria"/>
                <a:cs typeface="Cambria"/>
              </a:rPr>
              <a:t>the</a:t>
            </a:r>
            <a:r>
              <a:rPr sz="2000" spc="-25" dirty="0">
                <a:solidFill>
                  <a:srgbClr val="595959"/>
                </a:solidFill>
                <a:latin typeface="Cambria"/>
                <a:cs typeface="Cambria"/>
              </a:rPr>
              <a:t> </a:t>
            </a:r>
            <a:r>
              <a:rPr sz="2000" spc="-10" dirty="0">
                <a:solidFill>
                  <a:srgbClr val="595959"/>
                </a:solidFill>
                <a:latin typeface="Cambria"/>
                <a:cs typeface="Cambria"/>
              </a:rPr>
              <a:t>circuit court.</a:t>
            </a:r>
            <a:endParaRPr sz="2000">
              <a:latin typeface="Cambria"/>
              <a:cs typeface="Cambria"/>
            </a:endParaRPr>
          </a:p>
          <a:p>
            <a:pPr marL="776605" marR="154940" indent="-228600">
              <a:lnSpc>
                <a:spcPct val="109600"/>
              </a:lnSpc>
              <a:spcBef>
                <a:spcPts val="685"/>
              </a:spcBef>
            </a:pPr>
            <a:r>
              <a:rPr sz="1800" dirty="0">
                <a:solidFill>
                  <a:srgbClr val="2A1A00"/>
                </a:solidFill>
                <a:latin typeface="Gill Sans MT"/>
                <a:cs typeface="Gill Sans MT"/>
              </a:rPr>
              <a:t>–</a:t>
            </a:r>
            <a:r>
              <a:rPr sz="1800" spc="335" dirty="0">
                <a:solidFill>
                  <a:srgbClr val="2A1A00"/>
                </a:solidFill>
                <a:latin typeface="Gill Sans MT"/>
                <a:cs typeface="Gill Sans MT"/>
              </a:rPr>
              <a:t> </a:t>
            </a:r>
            <a:r>
              <a:rPr sz="1800" spc="-10" dirty="0">
                <a:solidFill>
                  <a:srgbClr val="595959"/>
                </a:solidFill>
                <a:latin typeface="Cambria"/>
                <a:cs typeface="Cambria"/>
              </a:rPr>
              <a:t>Advertisements</a:t>
            </a:r>
            <a:r>
              <a:rPr sz="1800" spc="-25" dirty="0">
                <a:solidFill>
                  <a:srgbClr val="595959"/>
                </a:solidFill>
                <a:latin typeface="Cambria"/>
                <a:cs typeface="Cambria"/>
              </a:rPr>
              <a:t> </a:t>
            </a:r>
            <a:r>
              <a:rPr sz="1800" dirty="0">
                <a:solidFill>
                  <a:srgbClr val="595959"/>
                </a:solidFill>
                <a:latin typeface="Cambria"/>
                <a:cs typeface="Cambria"/>
              </a:rPr>
              <a:t>indicated</a:t>
            </a:r>
            <a:r>
              <a:rPr sz="1800" spc="-20" dirty="0">
                <a:solidFill>
                  <a:srgbClr val="595959"/>
                </a:solidFill>
                <a:latin typeface="Cambria"/>
                <a:cs typeface="Cambria"/>
              </a:rPr>
              <a:t> </a:t>
            </a:r>
            <a:r>
              <a:rPr sz="1800" dirty="0">
                <a:solidFill>
                  <a:srgbClr val="595959"/>
                </a:solidFill>
                <a:latin typeface="Cambria"/>
                <a:cs typeface="Cambria"/>
              </a:rPr>
              <a:t>it</a:t>
            </a:r>
            <a:r>
              <a:rPr sz="1800" spc="-25" dirty="0">
                <a:solidFill>
                  <a:srgbClr val="595959"/>
                </a:solidFill>
                <a:latin typeface="Cambria"/>
                <a:cs typeface="Cambria"/>
              </a:rPr>
              <a:t> </a:t>
            </a:r>
            <a:r>
              <a:rPr sz="1800" dirty="0">
                <a:solidFill>
                  <a:srgbClr val="595959"/>
                </a:solidFill>
                <a:latin typeface="Cambria"/>
                <a:cs typeface="Cambria"/>
              </a:rPr>
              <a:t>could</a:t>
            </a:r>
            <a:r>
              <a:rPr sz="1800" spc="-20" dirty="0">
                <a:solidFill>
                  <a:srgbClr val="595959"/>
                </a:solidFill>
                <a:latin typeface="Cambria"/>
                <a:cs typeface="Cambria"/>
              </a:rPr>
              <a:t> </a:t>
            </a:r>
            <a:r>
              <a:rPr sz="1800" spc="-10" dirty="0">
                <a:solidFill>
                  <a:srgbClr val="595959"/>
                </a:solidFill>
                <a:latin typeface="Cambria"/>
                <a:cs typeface="Cambria"/>
              </a:rPr>
              <a:t>“handle </a:t>
            </a:r>
            <a:r>
              <a:rPr sz="1800" dirty="0">
                <a:solidFill>
                  <a:srgbClr val="595959"/>
                </a:solidFill>
                <a:latin typeface="Cambria"/>
                <a:cs typeface="Cambria"/>
              </a:rPr>
              <a:t>collections,</a:t>
            </a:r>
            <a:r>
              <a:rPr sz="1800" spc="-25" dirty="0">
                <a:solidFill>
                  <a:srgbClr val="595959"/>
                </a:solidFill>
                <a:latin typeface="Cambria"/>
                <a:cs typeface="Cambria"/>
              </a:rPr>
              <a:t> </a:t>
            </a:r>
            <a:r>
              <a:rPr sz="1800" dirty="0">
                <a:solidFill>
                  <a:srgbClr val="595959"/>
                </a:solidFill>
                <a:latin typeface="Cambria"/>
                <a:cs typeface="Cambria"/>
              </a:rPr>
              <a:t>lien</a:t>
            </a:r>
            <a:r>
              <a:rPr sz="1800" spc="-40" dirty="0">
                <a:solidFill>
                  <a:srgbClr val="595959"/>
                </a:solidFill>
                <a:latin typeface="Cambria"/>
                <a:cs typeface="Cambria"/>
              </a:rPr>
              <a:t> </a:t>
            </a:r>
            <a:r>
              <a:rPr sz="1800" dirty="0">
                <a:solidFill>
                  <a:srgbClr val="595959"/>
                </a:solidFill>
                <a:latin typeface="Cambria"/>
                <a:cs typeface="Cambria"/>
              </a:rPr>
              <a:t>filing</a:t>
            </a:r>
            <a:r>
              <a:rPr sz="1800" spc="-30" dirty="0">
                <a:solidFill>
                  <a:srgbClr val="595959"/>
                </a:solidFill>
                <a:latin typeface="Cambria"/>
                <a:cs typeface="Cambria"/>
              </a:rPr>
              <a:t> </a:t>
            </a:r>
            <a:r>
              <a:rPr sz="1800" dirty="0">
                <a:solidFill>
                  <a:srgbClr val="595959"/>
                </a:solidFill>
                <a:latin typeface="Cambria"/>
                <a:cs typeface="Cambria"/>
              </a:rPr>
              <a:t>and</a:t>
            </a:r>
            <a:r>
              <a:rPr sz="1800" spc="-30" dirty="0">
                <a:solidFill>
                  <a:srgbClr val="595959"/>
                </a:solidFill>
                <a:latin typeface="Cambria"/>
                <a:cs typeface="Cambria"/>
              </a:rPr>
              <a:t> </a:t>
            </a:r>
            <a:r>
              <a:rPr sz="1800" dirty="0">
                <a:solidFill>
                  <a:srgbClr val="595959"/>
                </a:solidFill>
                <a:latin typeface="Cambria"/>
                <a:cs typeface="Cambria"/>
              </a:rPr>
              <a:t>Small</a:t>
            </a:r>
            <a:r>
              <a:rPr sz="1800" spc="-35" dirty="0">
                <a:solidFill>
                  <a:srgbClr val="595959"/>
                </a:solidFill>
                <a:latin typeface="Cambria"/>
                <a:cs typeface="Cambria"/>
              </a:rPr>
              <a:t> </a:t>
            </a:r>
            <a:r>
              <a:rPr sz="1800" spc="-10" dirty="0">
                <a:solidFill>
                  <a:srgbClr val="595959"/>
                </a:solidFill>
                <a:latin typeface="Cambria"/>
                <a:cs typeface="Cambria"/>
              </a:rPr>
              <a:t>Claims </a:t>
            </a:r>
            <a:r>
              <a:rPr sz="1800" dirty="0">
                <a:solidFill>
                  <a:srgbClr val="595959"/>
                </a:solidFill>
                <a:latin typeface="Cambria"/>
                <a:cs typeface="Cambria"/>
              </a:rPr>
              <a:t>Court</a:t>
            </a:r>
            <a:r>
              <a:rPr sz="1800" spc="-25" dirty="0">
                <a:solidFill>
                  <a:srgbClr val="595959"/>
                </a:solidFill>
                <a:latin typeface="Cambria"/>
                <a:cs typeface="Cambria"/>
              </a:rPr>
              <a:t> </a:t>
            </a:r>
            <a:r>
              <a:rPr sz="1800" dirty="0">
                <a:solidFill>
                  <a:srgbClr val="595959"/>
                </a:solidFill>
                <a:latin typeface="Cambria"/>
                <a:cs typeface="Cambria"/>
              </a:rPr>
              <a:t>actions</a:t>
            </a:r>
            <a:r>
              <a:rPr sz="1800" spc="-20" dirty="0">
                <a:solidFill>
                  <a:srgbClr val="595959"/>
                </a:solidFill>
                <a:latin typeface="Cambria"/>
                <a:cs typeface="Cambria"/>
              </a:rPr>
              <a:t> </a:t>
            </a:r>
            <a:r>
              <a:rPr sz="1800" dirty="0">
                <a:solidFill>
                  <a:srgbClr val="595959"/>
                </a:solidFill>
                <a:latin typeface="Cambria"/>
                <a:cs typeface="Cambria"/>
              </a:rPr>
              <a:t>in</a:t>
            </a:r>
            <a:r>
              <a:rPr sz="1800" spc="-30" dirty="0">
                <a:solidFill>
                  <a:srgbClr val="595959"/>
                </a:solidFill>
                <a:latin typeface="Cambria"/>
                <a:cs typeface="Cambria"/>
              </a:rPr>
              <a:t> </a:t>
            </a:r>
            <a:r>
              <a:rPr sz="1800" dirty="0">
                <a:solidFill>
                  <a:srgbClr val="595959"/>
                </a:solidFill>
                <a:latin typeface="Cambria"/>
                <a:cs typeface="Cambria"/>
              </a:rPr>
              <a:t>house”</a:t>
            </a:r>
            <a:r>
              <a:rPr sz="1800" spc="-30" dirty="0">
                <a:solidFill>
                  <a:srgbClr val="595959"/>
                </a:solidFill>
                <a:latin typeface="Cambria"/>
                <a:cs typeface="Cambria"/>
              </a:rPr>
              <a:t> </a:t>
            </a:r>
            <a:r>
              <a:rPr sz="1800" dirty="0">
                <a:solidFill>
                  <a:srgbClr val="595959"/>
                </a:solidFill>
                <a:latin typeface="Cambria"/>
                <a:cs typeface="Cambria"/>
              </a:rPr>
              <a:t>and</a:t>
            </a:r>
            <a:r>
              <a:rPr sz="1800" spc="-20" dirty="0">
                <a:solidFill>
                  <a:srgbClr val="595959"/>
                </a:solidFill>
                <a:latin typeface="Cambria"/>
                <a:cs typeface="Cambria"/>
              </a:rPr>
              <a:t> </a:t>
            </a:r>
            <a:r>
              <a:rPr sz="1800" dirty="0">
                <a:solidFill>
                  <a:srgbClr val="595959"/>
                </a:solidFill>
                <a:latin typeface="Cambria"/>
                <a:cs typeface="Cambria"/>
              </a:rPr>
              <a:t>that</a:t>
            </a:r>
            <a:r>
              <a:rPr sz="1800" spc="-20" dirty="0">
                <a:solidFill>
                  <a:srgbClr val="595959"/>
                </a:solidFill>
                <a:latin typeface="Cambria"/>
                <a:cs typeface="Cambria"/>
              </a:rPr>
              <a:t> </a:t>
            </a:r>
            <a:r>
              <a:rPr sz="1800" dirty="0">
                <a:solidFill>
                  <a:srgbClr val="595959"/>
                </a:solidFill>
                <a:latin typeface="Cambria"/>
                <a:cs typeface="Cambria"/>
              </a:rPr>
              <a:t>it</a:t>
            </a:r>
            <a:r>
              <a:rPr sz="1800" spc="-25" dirty="0">
                <a:solidFill>
                  <a:srgbClr val="595959"/>
                </a:solidFill>
                <a:latin typeface="Cambria"/>
                <a:cs typeface="Cambria"/>
              </a:rPr>
              <a:t> </a:t>
            </a:r>
            <a:r>
              <a:rPr sz="1800" dirty="0">
                <a:solidFill>
                  <a:srgbClr val="595959"/>
                </a:solidFill>
                <a:latin typeface="Cambria"/>
                <a:cs typeface="Cambria"/>
              </a:rPr>
              <a:t>could</a:t>
            </a:r>
            <a:r>
              <a:rPr sz="1800" spc="-20" dirty="0">
                <a:solidFill>
                  <a:srgbClr val="595959"/>
                </a:solidFill>
                <a:latin typeface="Cambria"/>
                <a:cs typeface="Cambria"/>
              </a:rPr>
              <a:t> file </a:t>
            </a:r>
            <a:r>
              <a:rPr sz="1800" dirty="0">
                <a:solidFill>
                  <a:srgbClr val="595959"/>
                </a:solidFill>
                <a:latin typeface="Cambria"/>
                <a:cs typeface="Cambria"/>
              </a:rPr>
              <a:t>judgments</a:t>
            </a:r>
            <a:r>
              <a:rPr sz="1800" spc="-25" dirty="0">
                <a:solidFill>
                  <a:srgbClr val="595959"/>
                </a:solidFill>
                <a:latin typeface="Cambria"/>
                <a:cs typeface="Cambria"/>
              </a:rPr>
              <a:t> </a:t>
            </a:r>
            <a:r>
              <a:rPr sz="1800" dirty="0">
                <a:solidFill>
                  <a:srgbClr val="595959"/>
                </a:solidFill>
                <a:latin typeface="Cambria"/>
                <a:cs typeface="Cambria"/>
              </a:rPr>
              <a:t>without</a:t>
            </a:r>
            <a:r>
              <a:rPr sz="1800" spc="-25" dirty="0">
                <a:solidFill>
                  <a:srgbClr val="595959"/>
                </a:solidFill>
                <a:latin typeface="Cambria"/>
                <a:cs typeface="Cambria"/>
              </a:rPr>
              <a:t> </a:t>
            </a:r>
            <a:r>
              <a:rPr sz="1800" dirty="0">
                <a:solidFill>
                  <a:srgbClr val="595959"/>
                </a:solidFill>
                <a:latin typeface="Cambria"/>
                <a:cs typeface="Cambria"/>
              </a:rPr>
              <a:t>use</a:t>
            </a:r>
            <a:r>
              <a:rPr sz="1800" spc="-35" dirty="0">
                <a:solidFill>
                  <a:srgbClr val="595959"/>
                </a:solidFill>
                <a:latin typeface="Cambria"/>
                <a:cs typeface="Cambria"/>
              </a:rPr>
              <a:t> </a:t>
            </a:r>
            <a:r>
              <a:rPr sz="1800" dirty="0">
                <a:solidFill>
                  <a:srgbClr val="595959"/>
                </a:solidFill>
                <a:latin typeface="Cambria"/>
                <a:cs typeface="Cambria"/>
              </a:rPr>
              <a:t>of</a:t>
            </a:r>
            <a:r>
              <a:rPr sz="1800" spc="-20" dirty="0">
                <a:solidFill>
                  <a:srgbClr val="595959"/>
                </a:solidFill>
                <a:latin typeface="Cambria"/>
                <a:cs typeface="Cambria"/>
              </a:rPr>
              <a:t> </a:t>
            </a:r>
            <a:r>
              <a:rPr sz="1800" dirty="0">
                <a:solidFill>
                  <a:srgbClr val="595959"/>
                </a:solidFill>
                <a:latin typeface="Cambria"/>
                <a:cs typeface="Cambria"/>
              </a:rPr>
              <a:t>an</a:t>
            </a:r>
            <a:r>
              <a:rPr sz="1800" spc="-35" dirty="0">
                <a:solidFill>
                  <a:srgbClr val="595959"/>
                </a:solidFill>
                <a:latin typeface="Cambria"/>
                <a:cs typeface="Cambria"/>
              </a:rPr>
              <a:t> </a:t>
            </a:r>
            <a:r>
              <a:rPr sz="1800" spc="-10" dirty="0">
                <a:solidFill>
                  <a:srgbClr val="595959"/>
                </a:solidFill>
                <a:latin typeface="Cambria"/>
                <a:cs typeface="Cambria"/>
              </a:rPr>
              <a:t>attorney.</a:t>
            </a:r>
            <a:endParaRPr sz="1800">
              <a:latin typeface="Cambria"/>
              <a:cs typeface="Cambria"/>
            </a:endParaRPr>
          </a:p>
        </p:txBody>
      </p:sp>
      <p:sp>
        <p:nvSpPr>
          <p:cNvPr id="4" name="object 4"/>
          <p:cNvSpPr txBox="1"/>
          <p:nvPr/>
        </p:nvSpPr>
        <p:spPr>
          <a:xfrm>
            <a:off x="1207947" y="6330188"/>
            <a:ext cx="9883775"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595959"/>
                </a:solidFill>
                <a:latin typeface="Cambria"/>
                <a:cs typeface="Cambria"/>
              </a:rPr>
              <a:t>Rogers</a:t>
            </a:r>
            <a:r>
              <a:rPr sz="2400" spc="-40" dirty="0">
                <a:solidFill>
                  <a:srgbClr val="595959"/>
                </a:solidFill>
                <a:latin typeface="Cambria"/>
                <a:cs typeface="Cambria"/>
              </a:rPr>
              <a:t> </a:t>
            </a:r>
            <a:r>
              <a:rPr sz="2400" spc="-30" dirty="0">
                <a:solidFill>
                  <a:srgbClr val="595959"/>
                </a:solidFill>
                <a:latin typeface="Cambria"/>
                <a:cs typeface="Cambria"/>
              </a:rPr>
              <a:t>Townsend</a:t>
            </a:r>
            <a:r>
              <a:rPr sz="2400" spc="-35" dirty="0">
                <a:solidFill>
                  <a:srgbClr val="595959"/>
                </a:solidFill>
                <a:latin typeface="Cambria"/>
                <a:cs typeface="Cambria"/>
              </a:rPr>
              <a:t> </a:t>
            </a:r>
            <a:r>
              <a:rPr sz="2400" dirty="0">
                <a:solidFill>
                  <a:srgbClr val="595959"/>
                </a:solidFill>
                <a:latin typeface="Cambria"/>
                <a:cs typeface="Cambria"/>
              </a:rPr>
              <a:t>&amp;</a:t>
            </a:r>
            <a:r>
              <a:rPr sz="2400" spc="-40" dirty="0">
                <a:solidFill>
                  <a:srgbClr val="595959"/>
                </a:solidFill>
                <a:latin typeface="Cambria"/>
                <a:cs typeface="Cambria"/>
              </a:rPr>
              <a:t> </a:t>
            </a:r>
            <a:r>
              <a:rPr sz="2400" dirty="0">
                <a:solidFill>
                  <a:srgbClr val="595959"/>
                </a:solidFill>
                <a:latin typeface="Cambria"/>
                <a:cs typeface="Cambria"/>
              </a:rPr>
              <a:t>Thomas,</a:t>
            </a:r>
            <a:r>
              <a:rPr sz="2400" spc="-45" dirty="0">
                <a:solidFill>
                  <a:srgbClr val="595959"/>
                </a:solidFill>
                <a:latin typeface="Cambria"/>
                <a:cs typeface="Cambria"/>
              </a:rPr>
              <a:t> </a:t>
            </a:r>
            <a:r>
              <a:rPr sz="2400" dirty="0">
                <a:solidFill>
                  <a:srgbClr val="595959"/>
                </a:solidFill>
                <a:latin typeface="Cambria"/>
                <a:cs typeface="Cambria"/>
              </a:rPr>
              <a:t>PC</a:t>
            </a:r>
            <a:r>
              <a:rPr sz="2400" spc="-40" dirty="0">
                <a:solidFill>
                  <a:srgbClr val="595959"/>
                </a:solidFill>
                <a:latin typeface="Cambria"/>
                <a:cs typeface="Cambria"/>
              </a:rPr>
              <a:t> </a:t>
            </a:r>
            <a:r>
              <a:rPr sz="2400" spc="-90" dirty="0">
                <a:solidFill>
                  <a:srgbClr val="595959"/>
                </a:solidFill>
                <a:latin typeface="Cambria"/>
                <a:cs typeface="Cambria"/>
              </a:rPr>
              <a:t>v.</a:t>
            </a:r>
            <a:r>
              <a:rPr sz="2400" spc="-40" dirty="0">
                <a:solidFill>
                  <a:srgbClr val="595959"/>
                </a:solidFill>
                <a:latin typeface="Cambria"/>
                <a:cs typeface="Cambria"/>
              </a:rPr>
              <a:t> </a:t>
            </a:r>
            <a:r>
              <a:rPr sz="2400" dirty="0">
                <a:solidFill>
                  <a:srgbClr val="595959"/>
                </a:solidFill>
                <a:latin typeface="Cambria"/>
                <a:cs typeface="Cambria"/>
              </a:rPr>
              <a:t>Peck,</a:t>
            </a:r>
            <a:r>
              <a:rPr sz="2400" spc="-45" dirty="0">
                <a:solidFill>
                  <a:srgbClr val="595959"/>
                </a:solidFill>
                <a:latin typeface="Cambria"/>
                <a:cs typeface="Cambria"/>
              </a:rPr>
              <a:t> </a:t>
            </a:r>
            <a:r>
              <a:rPr sz="2400" dirty="0">
                <a:solidFill>
                  <a:srgbClr val="595959"/>
                </a:solidFill>
                <a:latin typeface="Cambria"/>
                <a:cs typeface="Cambria"/>
              </a:rPr>
              <a:t>419</a:t>
            </a:r>
            <a:r>
              <a:rPr sz="2400" spc="-45" dirty="0">
                <a:solidFill>
                  <a:srgbClr val="595959"/>
                </a:solidFill>
                <a:latin typeface="Cambria"/>
                <a:cs typeface="Cambria"/>
              </a:rPr>
              <a:t> </a:t>
            </a:r>
            <a:r>
              <a:rPr sz="2400" dirty="0">
                <a:solidFill>
                  <a:srgbClr val="595959"/>
                </a:solidFill>
                <a:latin typeface="Cambria"/>
                <a:cs typeface="Cambria"/>
              </a:rPr>
              <a:t>S.C.</a:t>
            </a:r>
            <a:r>
              <a:rPr sz="2400" spc="-45" dirty="0">
                <a:solidFill>
                  <a:srgbClr val="595959"/>
                </a:solidFill>
                <a:latin typeface="Cambria"/>
                <a:cs typeface="Cambria"/>
              </a:rPr>
              <a:t> </a:t>
            </a:r>
            <a:r>
              <a:rPr sz="2400" dirty="0">
                <a:solidFill>
                  <a:srgbClr val="595959"/>
                </a:solidFill>
                <a:latin typeface="Cambria"/>
                <a:cs typeface="Cambria"/>
              </a:rPr>
              <a:t>240,</a:t>
            </a:r>
            <a:r>
              <a:rPr sz="2400" spc="-40" dirty="0">
                <a:solidFill>
                  <a:srgbClr val="595959"/>
                </a:solidFill>
                <a:latin typeface="Cambria"/>
                <a:cs typeface="Cambria"/>
              </a:rPr>
              <a:t> </a:t>
            </a:r>
            <a:r>
              <a:rPr sz="2400" dirty="0">
                <a:solidFill>
                  <a:srgbClr val="595959"/>
                </a:solidFill>
                <a:latin typeface="Cambria"/>
                <a:cs typeface="Cambria"/>
              </a:rPr>
              <a:t>797</a:t>
            </a:r>
            <a:r>
              <a:rPr sz="2400" spc="-45" dirty="0">
                <a:solidFill>
                  <a:srgbClr val="595959"/>
                </a:solidFill>
                <a:latin typeface="Cambria"/>
                <a:cs typeface="Cambria"/>
              </a:rPr>
              <a:t> </a:t>
            </a:r>
            <a:r>
              <a:rPr sz="2400" dirty="0">
                <a:solidFill>
                  <a:srgbClr val="595959"/>
                </a:solidFill>
                <a:latin typeface="Cambria"/>
                <a:cs typeface="Cambria"/>
              </a:rPr>
              <a:t>S.E.2d</a:t>
            </a:r>
            <a:r>
              <a:rPr sz="2400" spc="-35" dirty="0">
                <a:solidFill>
                  <a:srgbClr val="595959"/>
                </a:solidFill>
                <a:latin typeface="Cambria"/>
                <a:cs typeface="Cambria"/>
              </a:rPr>
              <a:t> </a:t>
            </a:r>
            <a:r>
              <a:rPr sz="2400" dirty="0">
                <a:solidFill>
                  <a:srgbClr val="595959"/>
                </a:solidFill>
                <a:latin typeface="Cambria"/>
                <a:cs typeface="Cambria"/>
              </a:rPr>
              <a:t>396</a:t>
            </a:r>
            <a:r>
              <a:rPr sz="2400" spc="-45" dirty="0">
                <a:solidFill>
                  <a:srgbClr val="595959"/>
                </a:solidFill>
                <a:latin typeface="Cambria"/>
                <a:cs typeface="Cambria"/>
              </a:rPr>
              <a:t> </a:t>
            </a:r>
            <a:r>
              <a:rPr sz="2400" spc="-10" dirty="0">
                <a:solidFill>
                  <a:srgbClr val="595959"/>
                </a:solidFill>
                <a:latin typeface="Cambria"/>
                <a:cs typeface="Cambria"/>
              </a:rPr>
              <a:t>(2017)</a:t>
            </a:r>
            <a:endParaRPr sz="2400">
              <a:latin typeface="Cambria"/>
              <a:cs typeface="Cambria"/>
            </a:endParaRPr>
          </a:p>
        </p:txBody>
      </p:sp>
      <p:sp>
        <p:nvSpPr>
          <p:cNvPr id="5" name="object 5"/>
          <p:cNvSpPr txBox="1"/>
          <p:nvPr/>
        </p:nvSpPr>
        <p:spPr>
          <a:xfrm>
            <a:off x="6573722" y="1892807"/>
            <a:ext cx="4828540" cy="4244340"/>
          </a:xfrm>
          <a:prstGeom prst="rect">
            <a:avLst/>
          </a:prstGeom>
          <a:solidFill>
            <a:srgbClr val="F3F3F2"/>
          </a:solidFill>
          <a:ln w="9525">
            <a:solidFill>
              <a:srgbClr val="F8B323"/>
            </a:solidFill>
          </a:ln>
        </p:spPr>
        <p:txBody>
          <a:bodyPr vert="horz" wrap="square" lIns="0" tIns="13970" rIns="0" bIns="0" rtlCol="0">
            <a:spAutoFit/>
          </a:bodyPr>
          <a:lstStyle/>
          <a:p>
            <a:pPr marL="320040" marR="170180" indent="-228600">
              <a:lnSpc>
                <a:spcPct val="110000"/>
              </a:lnSpc>
              <a:spcBef>
                <a:spcPts val="110"/>
              </a:spcBef>
              <a:buClr>
                <a:srgbClr val="2A1A00"/>
              </a:buClr>
              <a:buFont typeface="Arial"/>
              <a:buChar char="•"/>
              <a:tabLst>
                <a:tab pos="320040" algn="l"/>
              </a:tabLst>
            </a:pPr>
            <a:r>
              <a:rPr sz="2000" dirty="0">
                <a:solidFill>
                  <a:srgbClr val="595959"/>
                </a:solidFill>
                <a:latin typeface="Cambria"/>
                <a:cs typeface="Cambria"/>
              </a:rPr>
              <a:t>The</a:t>
            </a:r>
            <a:r>
              <a:rPr sz="2000" spc="-35" dirty="0">
                <a:solidFill>
                  <a:srgbClr val="595959"/>
                </a:solidFill>
                <a:latin typeface="Cambria"/>
                <a:cs typeface="Cambria"/>
              </a:rPr>
              <a:t> </a:t>
            </a:r>
            <a:r>
              <a:rPr sz="2000" dirty="0">
                <a:solidFill>
                  <a:srgbClr val="595959"/>
                </a:solidFill>
                <a:latin typeface="Cambria"/>
                <a:cs typeface="Cambria"/>
              </a:rPr>
              <a:t>Court</a:t>
            </a:r>
            <a:r>
              <a:rPr sz="2000" spc="-35" dirty="0">
                <a:solidFill>
                  <a:srgbClr val="595959"/>
                </a:solidFill>
                <a:latin typeface="Cambria"/>
                <a:cs typeface="Cambria"/>
              </a:rPr>
              <a:t> </a:t>
            </a:r>
            <a:r>
              <a:rPr sz="2000" dirty="0">
                <a:solidFill>
                  <a:srgbClr val="595959"/>
                </a:solidFill>
                <a:latin typeface="Cambria"/>
                <a:cs typeface="Cambria"/>
              </a:rPr>
              <a:t>found</a:t>
            </a:r>
            <a:r>
              <a:rPr sz="2000" spc="-30" dirty="0">
                <a:solidFill>
                  <a:srgbClr val="595959"/>
                </a:solidFill>
                <a:latin typeface="Cambria"/>
                <a:cs typeface="Cambria"/>
              </a:rPr>
              <a:t> </a:t>
            </a:r>
            <a:r>
              <a:rPr sz="2000" dirty="0">
                <a:solidFill>
                  <a:srgbClr val="595959"/>
                </a:solidFill>
                <a:latin typeface="Cambria"/>
                <a:cs typeface="Cambria"/>
              </a:rPr>
              <a:t>that</a:t>
            </a:r>
            <a:r>
              <a:rPr sz="2000" spc="-35" dirty="0">
                <a:solidFill>
                  <a:srgbClr val="595959"/>
                </a:solidFill>
                <a:latin typeface="Cambria"/>
                <a:cs typeface="Cambria"/>
              </a:rPr>
              <a:t> </a:t>
            </a:r>
            <a:r>
              <a:rPr sz="2000" dirty="0">
                <a:solidFill>
                  <a:srgbClr val="595959"/>
                </a:solidFill>
                <a:latin typeface="Cambria"/>
                <a:cs typeface="Cambria"/>
              </a:rPr>
              <a:t>the</a:t>
            </a:r>
            <a:r>
              <a:rPr sz="2000" spc="-35" dirty="0">
                <a:solidFill>
                  <a:srgbClr val="595959"/>
                </a:solidFill>
                <a:latin typeface="Cambria"/>
                <a:cs typeface="Cambria"/>
              </a:rPr>
              <a:t> </a:t>
            </a:r>
            <a:r>
              <a:rPr sz="2000" dirty="0">
                <a:solidFill>
                  <a:srgbClr val="595959"/>
                </a:solidFill>
                <a:latin typeface="Cambria"/>
                <a:cs typeface="Cambria"/>
              </a:rPr>
              <a:t>group</a:t>
            </a:r>
            <a:r>
              <a:rPr sz="2000" spc="-35" dirty="0">
                <a:solidFill>
                  <a:srgbClr val="595959"/>
                </a:solidFill>
                <a:latin typeface="Cambria"/>
                <a:cs typeface="Cambria"/>
              </a:rPr>
              <a:t> </a:t>
            </a:r>
            <a:r>
              <a:rPr sz="2000" spc="-10" dirty="0">
                <a:solidFill>
                  <a:srgbClr val="595959"/>
                </a:solidFill>
                <a:latin typeface="Cambria"/>
                <a:cs typeface="Cambria"/>
              </a:rPr>
              <a:t>engaged </a:t>
            </a:r>
            <a:r>
              <a:rPr sz="2000" dirty="0">
                <a:solidFill>
                  <a:srgbClr val="595959"/>
                </a:solidFill>
                <a:latin typeface="Cambria"/>
                <a:cs typeface="Cambria"/>
              </a:rPr>
              <a:t>in</a:t>
            </a:r>
            <a:r>
              <a:rPr sz="2000" spc="-35" dirty="0">
                <a:solidFill>
                  <a:srgbClr val="595959"/>
                </a:solidFill>
                <a:latin typeface="Cambria"/>
                <a:cs typeface="Cambria"/>
              </a:rPr>
              <a:t> </a:t>
            </a:r>
            <a:r>
              <a:rPr sz="2000" dirty="0">
                <a:solidFill>
                  <a:srgbClr val="595959"/>
                </a:solidFill>
                <a:latin typeface="Cambria"/>
                <a:cs typeface="Cambria"/>
              </a:rPr>
              <a:t>UPL</a:t>
            </a:r>
            <a:r>
              <a:rPr sz="2000" spc="-25" dirty="0">
                <a:solidFill>
                  <a:srgbClr val="595959"/>
                </a:solidFill>
                <a:latin typeface="Cambria"/>
                <a:cs typeface="Cambria"/>
              </a:rPr>
              <a:t> </a:t>
            </a:r>
            <a:r>
              <a:rPr sz="2000" dirty="0">
                <a:solidFill>
                  <a:srgbClr val="595959"/>
                </a:solidFill>
                <a:latin typeface="Cambria"/>
                <a:cs typeface="Cambria"/>
              </a:rPr>
              <a:t>when</a:t>
            </a:r>
            <a:r>
              <a:rPr sz="2000" spc="-30" dirty="0">
                <a:solidFill>
                  <a:srgbClr val="595959"/>
                </a:solidFill>
                <a:latin typeface="Cambria"/>
                <a:cs typeface="Cambria"/>
              </a:rPr>
              <a:t> </a:t>
            </a:r>
            <a:r>
              <a:rPr sz="2000" dirty="0">
                <a:solidFill>
                  <a:srgbClr val="595959"/>
                </a:solidFill>
                <a:latin typeface="Cambria"/>
                <a:cs typeface="Cambria"/>
              </a:rPr>
              <a:t>it</a:t>
            </a:r>
            <a:r>
              <a:rPr sz="2000" spc="-30" dirty="0">
                <a:solidFill>
                  <a:srgbClr val="595959"/>
                </a:solidFill>
                <a:latin typeface="Cambria"/>
                <a:cs typeface="Cambria"/>
              </a:rPr>
              <a:t> </a:t>
            </a:r>
            <a:r>
              <a:rPr sz="2000" spc="-10" dirty="0">
                <a:solidFill>
                  <a:srgbClr val="595959"/>
                </a:solidFill>
                <a:latin typeface="Cambria"/>
                <a:cs typeface="Cambria"/>
              </a:rPr>
              <a:t>represented</a:t>
            </a:r>
            <a:r>
              <a:rPr sz="2000" spc="-25" dirty="0">
                <a:solidFill>
                  <a:srgbClr val="595959"/>
                </a:solidFill>
                <a:latin typeface="Cambria"/>
                <a:cs typeface="Cambria"/>
              </a:rPr>
              <a:t> </a:t>
            </a:r>
            <a:r>
              <a:rPr sz="2000" spc="-10" dirty="0">
                <a:solidFill>
                  <a:srgbClr val="595959"/>
                </a:solidFill>
                <a:latin typeface="Cambria"/>
                <a:cs typeface="Cambria"/>
              </a:rPr>
              <a:t>associations </a:t>
            </a:r>
            <a:r>
              <a:rPr sz="2000" dirty="0">
                <a:solidFill>
                  <a:srgbClr val="595959"/>
                </a:solidFill>
                <a:latin typeface="Cambria"/>
                <a:cs typeface="Cambria"/>
              </a:rPr>
              <a:t>in</a:t>
            </a:r>
            <a:r>
              <a:rPr sz="2000" spc="-50" dirty="0">
                <a:solidFill>
                  <a:srgbClr val="595959"/>
                </a:solidFill>
                <a:latin typeface="Cambria"/>
                <a:cs typeface="Cambria"/>
              </a:rPr>
              <a:t> </a:t>
            </a:r>
            <a:r>
              <a:rPr sz="2000" dirty="0">
                <a:solidFill>
                  <a:srgbClr val="595959"/>
                </a:solidFill>
                <a:latin typeface="Cambria"/>
                <a:cs typeface="Cambria"/>
              </a:rPr>
              <a:t>magistrate’s</a:t>
            </a:r>
            <a:r>
              <a:rPr sz="2000" spc="-40" dirty="0">
                <a:solidFill>
                  <a:srgbClr val="595959"/>
                </a:solidFill>
                <a:latin typeface="Cambria"/>
                <a:cs typeface="Cambria"/>
              </a:rPr>
              <a:t> </a:t>
            </a:r>
            <a:r>
              <a:rPr sz="2000" dirty="0">
                <a:solidFill>
                  <a:srgbClr val="595959"/>
                </a:solidFill>
                <a:latin typeface="Cambria"/>
                <a:cs typeface="Cambria"/>
              </a:rPr>
              <a:t>court,</a:t>
            </a:r>
            <a:r>
              <a:rPr sz="2000" spc="-45" dirty="0">
                <a:solidFill>
                  <a:srgbClr val="595959"/>
                </a:solidFill>
                <a:latin typeface="Cambria"/>
                <a:cs typeface="Cambria"/>
              </a:rPr>
              <a:t> </a:t>
            </a:r>
            <a:r>
              <a:rPr sz="2000" dirty="0">
                <a:solidFill>
                  <a:srgbClr val="595959"/>
                </a:solidFill>
                <a:latin typeface="Cambria"/>
                <a:cs typeface="Cambria"/>
              </a:rPr>
              <a:t>filed</a:t>
            </a:r>
            <a:r>
              <a:rPr sz="2000" spc="-40" dirty="0">
                <a:solidFill>
                  <a:srgbClr val="595959"/>
                </a:solidFill>
                <a:latin typeface="Cambria"/>
                <a:cs typeface="Cambria"/>
              </a:rPr>
              <a:t> </a:t>
            </a:r>
            <a:r>
              <a:rPr sz="2000" dirty="0">
                <a:solidFill>
                  <a:srgbClr val="595959"/>
                </a:solidFill>
                <a:latin typeface="Cambria"/>
                <a:cs typeface="Cambria"/>
              </a:rPr>
              <a:t>judgments</a:t>
            </a:r>
            <a:r>
              <a:rPr sz="2000" spc="-40" dirty="0">
                <a:solidFill>
                  <a:srgbClr val="595959"/>
                </a:solidFill>
                <a:latin typeface="Cambria"/>
                <a:cs typeface="Cambria"/>
              </a:rPr>
              <a:t> </a:t>
            </a:r>
            <a:r>
              <a:rPr sz="2000" spc="-25" dirty="0">
                <a:solidFill>
                  <a:srgbClr val="595959"/>
                </a:solidFill>
                <a:latin typeface="Cambria"/>
                <a:cs typeface="Cambria"/>
              </a:rPr>
              <a:t>in </a:t>
            </a:r>
            <a:r>
              <a:rPr sz="2000" dirty="0">
                <a:solidFill>
                  <a:srgbClr val="595959"/>
                </a:solidFill>
                <a:latin typeface="Cambria"/>
                <a:cs typeface="Cambria"/>
              </a:rPr>
              <a:t>circuit</a:t>
            </a:r>
            <a:r>
              <a:rPr sz="2000" spc="-45" dirty="0">
                <a:solidFill>
                  <a:srgbClr val="595959"/>
                </a:solidFill>
                <a:latin typeface="Cambria"/>
                <a:cs typeface="Cambria"/>
              </a:rPr>
              <a:t> </a:t>
            </a:r>
            <a:r>
              <a:rPr sz="2000" dirty="0">
                <a:solidFill>
                  <a:srgbClr val="595959"/>
                </a:solidFill>
                <a:latin typeface="Cambria"/>
                <a:cs typeface="Cambria"/>
              </a:rPr>
              <a:t>court,</a:t>
            </a:r>
            <a:r>
              <a:rPr sz="2000" spc="-35" dirty="0">
                <a:solidFill>
                  <a:srgbClr val="595959"/>
                </a:solidFill>
                <a:latin typeface="Cambria"/>
                <a:cs typeface="Cambria"/>
              </a:rPr>
              <a:t> </a:t>
            </a:r>
            <a:r>
              <a:rPr sz="2000" spc="-10" dirty="0">
                <a:solidFill>
                  <a:srgbClr val="595959"/>
                </a:solidFill>
                <a:latin typeface="Cambria"/>
                <a:cs typeface="Cambria"/>
              </a:rPr>
              <a:t>prepared</a:t>
            </a:r>
            <a:r>
              <a:rPr sz="2000" spc="-40" dirty="0">
                <a:solidFill>
                  <a:srgbClr val="595959"/>
                </a:solidFill>
                <a:latin typeface="Cambria"/>
                <a:cs typeface="Cambria"/>
              </a:rPr>
              <a:t> </a:t>
            </a:r>
            <a:r>
              <a:rPr sz="2000" dirty="0">
                <a:solidFill>
                  <a:srgbClr val="595959"/>
                </a:solidFill>
                <a:latin typeface="Cambria"/>
                <a:cs typeface="Cambria"/>
              </a:rPr>
              <a:t>and</a:t>
            </a:r>
            <a:r>
              <a:rPr sz="2000" spc="-35" dirty="0">
                <a:solidFill>
                  <a:srgbClr val="595959"/>
                </a:solidFill>
                <a:latin typeface="Cambria"/>
                <a:cs typeface="Cambria"/>
              </a:rPr>
              <a:t> </a:t>
            </a:r>
            <a:r>
              <a:rPr sz="2000" spc="-10" dirty="0">
                <a:solidFill>
                  <a:srgbClr val="595959"/>
                </a:solidFill>
                <a:latin typeface="Cambria"/>
                <a:cs typeface="Cambria"/>
              </a:rPr>
              <a:t>recorded </a:t>
            </a:r>
            <a:r>
              <a:rPr sz="2000" dirty="0">
                <a:solidFill>
                  <a:srgbClr val="595959"/>
                </a:solidFill>
                <a:latin typeface="Cambria"/>
                <a:cs typeface="Cambria"/>
              </a:rPr>
              <a:t>liens,</a:t>
            </a:r>
            <a:r>
              <a:rPr sz="2000" spc="-20" dirty="0">
                <a:solidFill>
                  <a:srgbClr val="595959"/>
                </a:solidFill>
                <a:latin typeface="Cambria"/>
                <a:cs typeface="Cambria"/>
              </a:rPr>
              <a:t> </a:t>
            </a:r>
            <a:r>
              <a:rPr sz="2000" dirty="0">
                <a:solidFill>
                  <a:srgbClr val="595959"/>
                </a:solidFill>
                <a:latin typeface="Cambria"/>
                <a:cs typeface="Cambria"/>
              </a:rPr>
              <a:t>and</a:t>
            </a:r>
            <a:r>
              <a:rPr sz="2000" spc="-25" dirty="0">
                <a:solidFill>
                  <a:srgbClr val="595959"/>
                </a:solidFill>
                <a:latin typeface="Cambria"/>
                <a:cs typeface="Cambria"/>
              </a:rPr>
              <a:t> </a:t>
            </a:r>
            <a:r>
              <a:rPr sz="2000" spc="-10" dirty="0">
                <a:solidFill>
                  <a:srgbClr val="595959"/>
                </a:solidFill>
                <a:latin typeface="Cambria"/>
                <a:cs typeface="Cambria"/>
              </a:rPr>
              <a:t>advertised</a:t>
            </a:r>
            <a:r>
              <a:rPr sz="2000" spc="-15" dirty="0">
                <a:solidFill>
                  <a:srgbClr val="595959"/>
                </a:solidFill>
                <a:latin typeface="Cambria"/>
                <a:cs typeface="Cambria"/>
              </a:rPr>
              <a:t> </a:t>
            </a:r>
            <a:r>
              <a:rPr sz="2000" dirty="0">
                <a:solidFill>
                  <a:srgbClr val="595959"/>
                </a:solidFill>
                <a:latin typeface="Cambria"/>
                <a:cs typeface="Cambria"/>
              </a:rPr>
              <a:t>that</a:t>
            </a:r>
            <a:r>
              <a:rPr sz="2000" spc="-25" dirty="0">
                <a:solidFill>
                  <a:srgbClr val="595959"/>
                </a:solidFill>
                <a:latin typeface="Cambria"/>
                <a:cs typeface="Cambria"/>
              </a:rPr>
              <a:t> </a:t>
            </a:r>
            <a:r>
              <a:rPr sz="2000" dirty="0">
                <a:solidFill>
                  <a:srgbClr val="595959"/>
                </a:solidFill>
                <a:latin typeface="Cambria"/>
                <a:cs typeface="Cambria"/>
              </a:rPr>
              <a:t>it</a:t>
            </a:r>
            <a:r>
              <a:rPr sz="2000" spc="-20" dirty="0">
                <a:solidFill>
                  <a:srgbClr val="595959"/>
                </a:solidFill>
                <a:latin typeface="Cambria"/>
                <a:cs typeface="Cambria"/>
              </a:rPr>
              <a:t> </a:t>
            </a:r>
            <a:r>
              <a:rPr sz="2000" spc="-10" dirty="0">
                <a:solidFill>
                  <a:srgbClr val="595959"/>
                </a:solidFill>
                <a:latin typeface="Cambria"/>
                <a:cs typeface="Cambria"/>
              </a:rPr>
              <a:t>could </a:t>
            </a:r>
            <a:r>
              <a:rPr sz="2000" dirty="0">
                <a:solidFill>
                  <a:srgbClr val="595959"/>
                </a:solidFill>
                <a:latin typeface="Cambria"/>
                <a:cs typeface="Cambria"/>
              </a:rPr>
              <a:t>provide</a:t>
            </a:r>
            <a:r>
              <a:rPr sz="2000" spc="-75" dirty="0">
                <a:solidFill>
                  <a:srgbClr val="595959"/>
                </a:solidFill>
                <a:latin typeface="Cambria"/>
                <a:cs typeface="Cambria"/>
              </a:rPr>
              <a:t> </a:t>
            </a:r>
            <a:r>
              <a:rPr sz="2000" dirty="0">
                <a:solidFill>
                  <a:srgbClr val="595959"/>
                </a:solidFill>
                <a:latin typeface="Cambria"/>
                <a:cs typeface="Cambria"/>
              </a:rPr>
              <a:t>legal</a:t>
            </a:r>
            <a:r>
              <a:rPr sz="2000" spc="-80" dirty="0">
                <a:solidFill>
                  <a:srgbClr val="595959"/>
                </a:solidFill>
                <a:latin typeface="Cambria"/>
                <a:cs typeface="Cambria"/>
              </a:rPr>
              <a:t> </a:t>
            </a:r>
            <a:r>
              <a:rPr sz="2000" spc="-10" dirty="0">
                <a:solidFill>
                  <a:srgbClr val="595959"/>
                </a:solidFill>
                <a:latin typeface="Cambria"/>
                <a:cs typeface="Cambria"/>
              </a:rPr>
              <a:t>services.</a:t>
            </a:r>
            <a:endParaRPr sz="2000">
              <a:latin typeface="Cambria"/>
              <a:cs typeface="Cambria"/>
            </a:endParaRPr>
          </a:p>
          <a:p>
            <a:pPr marL="320040" marR="266700" indent="-228600">
              <a:lnSpc>
                <a:spcPct val="110300"/>
              </a:lnSpc>
              <a:spcBef>
                <a:spcPts val="665"/>
              </a:spcBef>
              <a:buClr>
                <a:srgbClr val="2A1A00"/>
              </a:buClr>
              <a:buFont typeface="Arial"/>
              <a:buChar char="•"/>
              <a:tabLst>
                <a:tab pos="320040" algn="l"/>
              </a:tabLst>
            </a:pPr>
            <a:r>
              <a:rPr sz="2000" dirty="0">
                <a:solidFill>
                  <a:srgbClr val="595959"/>
                </a:solidFill>
                <a:latin typeface="Cambria"/>
                <a:cs typeface="Cambria"/>
              </a:rPr>
              <a:t>In</a:t>
            </a:r>
            <a:r>
              <a:rPr sz="2000" spc="-45" dirty="0">
                <a:solidFill>
                  <a:srgbClr val="595959"/>
                </a:solidFill>
                <a:latin typeface="Cambria"/>
                <a:cs typeface="Cambria"/>
              </a:rPr>
              <a:t> </a:t>
            </a:r>
            <a:r>
              <a:rPr sz="2000" dirty="0">
                <a:solidFill>
                  <a:srgbClr val="595959"/>
                </a:solidFill>
                <a:latin typeface="Cambria"/>
                <a:cs typeface="Cambria"/>
              </a:rPr>
              <a:t>order</a:t>
            </a:r>
            <a:r>
              <a:rPr sz="2000" spc="-40" dirty="0">
                <a:solidFill>
                  <a:srgbClr val="595959"/>
                </a:solidFill>
                <a:latin typeface="Cambria"/>
                <a:cs typeface="Cambria"/>
              </a:rPr>
              <a:t> </a:t>
            </a:r>
            <a:r>
              <a:rPr sz="2000" dirty="0">
                <a:solidFill>
                  <a:srgbClr val="595959"/>
                </a:solidFill>
                <a:latin typeface="Cambria"/>
                <a:cs typeface="Cambria"/>
              </a:rPr>
              <a:t>to</a:t>
            </a:r>
            <a:r>
              <a:rPr sz="2000" spc="-35" dirty="0">
                <a:solidFill>
                  <a:srgbClr val="595959"/>
                </a:solidFill>
                <a:latin typeface="Cambria"/>
                <a:cs typeface="Cambria"/>
              </a:rPr>
              <a:t> </a:t>
            </a:r>
            <a:r>
              <a:rPr sz="2000" dirty="0">
                <a:solidFill>
                  <a:srgbClr val="595959"/>
                </a:solidFill>
                <a:latin typeface="Cambria"/>
                <a:cs typeface="Cambria"/>
              </a:rPr>
              <a:t>appear</a:t>
            </a:r>
            <a:r>
              <a:rPr sz="2000" spc="-40" dirty="0">
                <a:solidFill>
                  <a:srgbClr val="595959"/>
                </a:solidFill>
                <a:latin typeface="Cambria"/>
                <a:cs typeface="Cambria"/>
              </a:rPr>
              <a:t> </a:t>
            </a:r>
            <a:r>
              <a:rPr sz="2000" dirty="0">
                <a:solidFill>
                  <a:srgbClr val="595959"/>
                </a:solidFill>
                <a:latin typeface="Cambria"/>
                <a:cs typeface="Cambria"/>
              </a:rPr>
              <a:t>for</a:t>
            </a:r>
            <a:r>
              <a:rPr sz="2000" spc="-40" dirty="0">
                <a:solidFill>
                  <a:srgbClr val="595959"/>
                </a:solidFill>
                <a:latin typeface="Cambria"/>
                <a:cs typeface="Cambria"/>
              </a:rPr>
              <a:t> </a:t>
            </a:r>
            <a:r>
              <a:rPr sz="2000" dirty="0">
                <a:solidFill>
                  <a:srgbClr val="595959"/>
                </a:solidFill>
                <a:latin typeface="Cambria"/>
                <a:cs typeface="Cambria"/>
              </a:rPr>
              <a:t>a</a:t>
            </a:r>
            <a:r>
              <a:rPr sz="2000" spc="-35" dirty="0">
                <a:solidFill>
                  <a:srgbClr val="595959"/>
                </a:solidFill>
                <a:latin typeface="Cambria"/>
                <a:cs typeface="Cambria"/>
              </a:rPr>
              <a:t> </a:t>
            </a:r>
            <a:r>
              <a:rPr sz="2000" spc="-30" dirty="0">
                <a:solidFill>
                  <a:srgbClr val="595959"/>
                </a:solidFill>
                <a:latin typeface="Cambria"/>
                <a:cs typeface="Cambria"/>
              </a:rPr>
              <a:t>company,</a:t>
            </a:r>
            <a:r>
              <a:rPr sz="2000" spc="-35" dirty="0">
                <a:solidFill>
                  <a:srgbClr val="595959"/>
                </a:solidFill>
                <a:latin typeface="Cambria"/>
                <a:cs typeface="Cambria"/>
              </a:rPr>
              <a:t> </a:t>
            </a:r>
            <a:r>
              <a:rPr sz="2000" spc="-50" dirty="0">
                <a:solidFill>
                  <a:srgbClr val="595959"/>
                </a:solidFill>
                <a:latin typeface="Cambria"/>
                <a:cs typeface="Cambria"/>
              </a:rPr>
              <a:t>a </a:t>
            </a:r>
            <a:r>
              <a:rPr sz="2000" spc="-10" dirty="0">
                <a:solidFill>
                  <a:srgbClr val="595959"/>
                </a:solidFill>
                <a:latin typeface="Cambria"/>
                <a:cs typeface="Cambria"/>
              </a:rPr>
              <a:t>nonlawyer</a:t>
            </a:r>
            <a:r>
              <a:rPr sz="2000" spc="-30" dirty="0">
                <a:solidFill>
                  <a:srgbClr val="595959"/>
                </a:solidFill>
                <a:latin typeface="Cambria"/>
                <a:cs typeface="Cambria"/>
              </a:rPr>
              <a:t> </a:t>
            </a:r>
            <a:r>
              <a:rPr sz="2000" dirty="0">
                <a:solidFill>
                  <a:srgbClr val="595959"/>
                </a:solidFill>
                <a:latin typeface="Cambria"/>
                <a:cs typeface="Cambria"/>
              </a:rPr>
              <a:t>“agent”</a:t>
            </a:r>
            <a:r>
              <a:rPr sz="2000" spc="-25" dirty="0">
                <a:solidFill>
                  <a:srgbClr val="595959"/>
                </a:solidFill>
                <a:latin typeface="Cambria"/>
                <a:cs typeface="Cambria"/>
              </a:rPr>
              <a:t> </a:t>
            </a:r>
            <a:r>
              <a:rPr sz="2000" dirty="0">
                <a:solidFill>
                  <a:srgbClr val="595959"/>
                </a:solidFill>
                <a:latin typeface="Cambria"/>
                <a:cs typeface="Cambria"/>
              </a:rPr>
              <a:t>must</a:t>
            </a:r>
            <a:r>
              <a:rPr sz="2000" spc="-20" dirty="0">
                <a:solidFill>
                  <a:srgbClr val="595959"/>
                </a:solidFill>
                <a:latin typeface="Cambria"/>
                <a:cs typeface="Cambria"/>
              </a:rPr>
              <a:t> </a:t>
            </a:r>
            <a:r>
              <a:rPr sz="2000" dirty="0">
                <a:solidFill>
                  <a:srgbClr val="595959"/>
                </a:solidFill>
                <a:latin typeface="Cambria"/>
                <a:cs typeface="Cambria"/>
              </a:rPr>
              <a:t>be</a:t>
            </a:r>
            <a:r>
              <a:rPr sz="2000" spc="-25" dirty="0">
                <a:solidFill>
                  <a:srgbClr val="595959"/>
                </a:solidFill>
                <a:latin typeface="Cambria"/>
                <a:cs typeface="Cambria"/>
              </a:rPr>
              <a:t> </a:t>
            </a:r>
            <a:r>
              <a:rPr sz="2000" dirty="0">
                <a:solidFill>
                  <a:srgbClr val="595959"/>
                </a:solidFill>
                <a:latin typeface="Cambria"/>
                <a:cs typeface="Cambria"/>
              </a:rPr>
              <a:t>an</a:t>
            </a:r>
            <a:r>
              <a:rPr sz="2000" spc="-30" dirty="0">
                <a:solidFill>
                  <a:srgbClr val="595959"/>
                </a:solidFill>
                <a:latin typeface="Cambria"/>
                <a:cs typeface="Cambria"/>
              </a:rPr>
              <a:t> </a:t>
            </a:r>
            <a:r>
              <a:rPr sz="2000" spc="-10" dirty="0">
                <a:solidFill>
                  <a:srgbClr val="595959"/>
                </a:solidFill>
                <a:latin typeface="Cambria"/>
                <a:cs typeface="Cambria"/>
              </a:rPr>
              <a:t>officer, employee,</a:t>
            </a:r>
            <a:r>
              <a:rPr sz="2000" spc="-40" dirty="0">
                <a:solidFill>
                  <a:srgbClr val="595959"/>
                </a:solidFill>
                <a:latin typeface="Cambria"/>
                <a:cs typeface="Cambria"/>
              </a:rPr>
              <a:t> </a:t>
            </a:r>
            <a:r>
              <a:rPr sz="2000" dirty="0">
                <a:solidFill>
                  <a:srgbClr val="595959"/>
                </a:solidFill>
                <a:latin typeface="Cambria"/>
                <a:cs typeface="Cambria"/>
              </a:rPr>
              <a:t>or</a:t>
            </a:r>
            <a:r>
              <a:rPr sz="2000" spc="-45" dirty="0">
                <a:solidFill>
                  <a:srgbClr val="595959"/>
                </a:solidFill>
                <a:latin typeface="Cambria"/>
                <a:cs typeface="Cambria"/>
              </a:rPr>
              <a:t> </a:t>
            </a:r>
            <a:r>
              <a:rPr sz="2000" dirty="0">
                <a:solidFill>
                  <a:srgbClr val="595959"/>
                </a:solidFill>
                <a:latin typeface="Cambria"/>
                <a:cs typeface="Cambria"/>
              </a:rPr>
              <a:t>someone</a:t>
            </a:r>
            <a:r>
              <a:rPr sz="2000" spc="-35" dirty="0">
                <a:solidFill>
                  <a:srgbClr val="595959"/>
                </a:solidFill>
                <a:latin typeface="Cambria"/>
                <a:cs typeface="Cambria"/>
              </a:rPr>
              <a:t> </a:t>
            </a:r>
            <a:r>
              <a:rPr sz="2000" dirty="0">
                <a:solidFill>
                  <a:srgbClr val="595959"/>
                </a:solidFill>
                <a:latin typeface="Cambria"/>
                <a:cs typeface="Cambria"/>
              </a:rPr>
              <a:t>with</a:t>
            </a:r>
            <a:r>
              <a:rPr sz="2000" spc="-45" dirty="0">
                <a:solidFill>
                  <a:srgbClr val="595959"/>
                </a:solidFill>
                <a:latin typeface="Cambria"/>
                <a:cs typeface="Cambria"/>
              </a:rPr>
              <a:t> </a:t>
            </a:r>
            <a:r>
              <a:rPr sz="2000" dirty="0">
                <a:solidFill>
                  <a:srgbClr val="595959"/>
                </a:solidFill>
                <a:latin typeface="Cambria"/>
                <a:cs typeface="Cambria"/>
              </a:rPr>
              <a:t>a</a:t>
            </a:r>
            <a:r>
              <a:rPr sz="2000" spc="-40" dirty="0">
                <a:solidFill>
                  <a:srgbClr val="595959"/>
                </a:solidFill>
                <a:latin typeface="Cambria"/>
                <a:cs typeface="Cambria"/>
              </a:rPr>
              <a:t> </a:t>
            </a:r>
            <a:r>
              <a:rPr sz="2000" dirty="0">
                <a:solidFill>
                  <a:srgbClr val="595959"/>
                </a:solidFill>
                <a:latin typeface="Cambria"/>
                <a:cs typeface="Cambria"/>
              </a:rPr>
              <a:t>“nexus</a:t>
            </a:r>
            <a:r>
              <a:rPr sz="2000" spc="-30" dirty="0">
                <a:solidFill>
                  <a:srgbClr val="595959"/>
                </a:solidFill>
                <a:latin typeface="Cambria"/>
                <a:cs typeface="Cambria"/>
              </a:rPr>
              <a:t> </a:t>
            </a:r>
            <a:r>
              <a:rPr sz="2000" spc="-25" dirty="0">
                <a:solidFill>
                  <a:srgbClr val="595959"/>
                </a:solidFill>
                <a:latin typeface="Cambria"/>
                <a:cs typeface="Cambria"/>
              </a:rPr>
              <a:t>or </a:t>
            </a:r>
            <a:r>
              <a:rPr sz="2000" spc="-10" dirty="0">
                <a:solidFill>
                  <a:srgbClr val="595959"/>
                </a:solidFill>
                <a:latin typeface="Cambria"/>
                <a:cs typeface="Cambria"/>
              </a:rPr>
              <a:t>connection”</a:t>
            </a:r>
            <a:r>
              <a:rPr sz="2000" spc="-40" dirty="0">
                <a:solidFill>
                  <a:srgbClr val="595959"/>
                </a:solidFill>
                <a:latin typeface="Cambria"/>
                <a:cs typeface="Cambria"/>
              </a:rPr>
              <a:t> </a:t>
            </a:r>
            <a:r>
              <a:rPr sz="2000" dirty="0">
                <a:solidFill>
                  <a:srgbClr val="595959"/>
                </a:solidFill>
                <a:latin typeface="Cambria"/>
                <a:cs typeface="Cambria"/>
              </a:rPr>
              <a:t>with</a:t>
            </a:r>
            <a:r>
              <a:rPr sz="2000" spc="-45" dirty="0">
                <a:solidFill>
                  <a:srgbClr val="595959"/>
                </a:solidFill>
                <a:latin typeface="Cambria"/>
                <a:cs typeface="Cambria"/>
              </a:rPr>
              <a:t> </a:t>
            </a:r>
            <a:r>
              <a:rPr sz="2000" dirty="0">
                <a:solidFill>
                  <a:srgbClr val="595959"/>
                </a:solidFill>
                <a:latin typeface="Cambria"/>
                <a:cs typeface="Cambria"/>
              </a:rPr>
              <a:t>the</a:t>
            </a:r>
            <a:r>
              <a:rPr sz="2000" spc="-35" dirty="0">
                <a:solidFill>
                  <a:srgbClr val="595959"/>
                </a:solidFill>
                <a:latin typeface="Cambria"/>
                <a:cs typeface="Cambria"/>
              </a:rPr>
              <a:t> </a:t>
            </a:r>
            <a:r>
              <a:rPr sz="2000" dirty="0">
                <a:solidFill>
                  <a:srgbClr val="595959"/>
                </a:solidFill>
                <a:latin typeface="Cambria"/>
                <a:cs typeface="Cambria"/>
              </a:rPr>
              <a:t>company</a:t>
            </a:r>
            <a:r>
              <a:rPr sz="2000" spc="-35" dirty="0">
                <a:solidFill>
                  <a:srgbClr val="595959"/>
                </a:solidFill>
                <a:latin typeface="Cambria"/>
                <a:cs typeface="Cambria"/>
              </a:rPr>
              <a:t> </a:t>
            </a:r>
            <a:r>
              <a:rPr sz="2000" dirty="0">
                <a:solidFill>
                  <a:srgbClr val="595959"/>
                </a:solidFill>
                <a:latin typeface="Cambria"/>
                <a:cs typeface="Cambria"/>
              </a:rPr>
              <a:t>–</a:t>
            </a:r>
            <a:r>
              <a:rPr sz="2000" spc="-35" dirty="0">
                <a:solidFill>
                  <a:srgbClr val="595959"/>
                </a:solidFill>
                <a:latin typeface="Cambria"/>
                <a:cs typeface="Cambria"/>
              </a:rPr>
              <a:t> </a:t>
            </a:r>
            <a:r>
              <a:rPr sz="2000" dirty="0">
                <a:solidFill>
                  <a:srgbClr val="595959"/>
                </a:solidFill>
                <a:latin typeface="Cambria"/>
                <a:cs typeface="Cambria"/>
              </a:rPr>
              <a:t>NOT</a:t>
            </a:r>
            <a:r>
              <a:rPr sz="2000" spc="-40" dirty="0">
                <a:solidFill>
                  <a:srgbClr val="595959"/>
                </a:solidFill>
                <a:latin typeface="Cambria"/>
                <a:cs typeface="Cambria"/>
              </a:rPr>
              <a:t> </a:t>
            </a:r>
            <a:r>
              <a:rPr sz="2000" spc="-50" dirty="0">
                <a:solidFill>
                  <a:srgbClr val="595959"/>
                </a:solidFill>
                <a:latin typeface="Cambria"/>
                <a:cs typeface="Cambria"/>
              </a:rPr>
              <a:t>a </a:t>
            </a:r>
            <a:r>
              <a:rPr sz="2000" dirty="0">
                <a:solidFill>
                  <a:srgbClr val="595959"/>
                </a:solidFill>
                <a:latin typeface="Cambria"/>
                <a:cs typeface="Cambria"/>
              </a:rPr>
              <a:t>third</a:t>
            </a:r>
            <a:r>
              <a:rPr sz="2000" spc="-65" dirty="0">
                <a:solidFill>
                  <a:srgbClr val="595959"/>
                </a:solidFill>
                <a:latin typeface="Cambria"/>
                <a:cs typeface="Cambria"/>
              </a:rPr>
              <a:t> </a:t>
            </a:r>
            <a:r>
              <a:rPr sz="2000" spc="-10" dirty="0">
                <a:solidFill>
                  <a:srgbClr val="595959"/>
                </a:solidFill>
                <a:latin typeface="Cambria"/>
                <a:cs typeface="Cambria"/>
              </a:rPr>
              <a:t>party.</a:t>
            </a:r>
            <a:endParaRPr sz="2000">
              <a:latin typeface="Cambria"/>
              <a:cs typeface="Cambri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30416" y="260095"/>
            <a:ext cx="8716010" cy="1516380"/>
          </a:xfrm>
          <a:prstGeom prst="rect">
            <a:avLst/>
          </a:prstGeom>
        </p:spPr>
        <p:txBody>
          <a:bodyPr vert="horz" wrap="square" lIns="0" tIns="88265" rIns="0" bIns="0" rtlCol="0">
            <a:spAutoFit/>
          </a:bodyPr>
          <a:lstStyle/>
          <a:p>
            <a:pPr marL="12700" marR="5080">
              <a:lnSpc>
                <a:spcPts val="5620"/>
              </a:lnSpc>
              <a:spcBef>
                <a:spcPts val="695"/>
              </a:spcBef>
            </a:pPr>
            <a:r>
              <a:rPr sz="5100" b="1" spc="135" dirty="0">
                <a:latin typeface="Impact"/>
                <a:cs typeface="Impact"/>
              </a:rPr>
              <a:t>CASE</a:t>
            </a:r>
            <a:r>
              <a:rPr sz="5100" b="1" spc="425" dirty="0">
                <a:latin typeface="Impact"/>
                <a:cs typeface="Impact"/>
              </a:rPr>
              <a:t> </a:t>
            </a:r>
            <a:r>
              <a:rPr sz="5100" b="1" spc="170" dirty="0">
                <a:latin typeface="Impact"/>
                <a:cs typeface="Impact"/>
              </a:rPr>
              <a:t>EXAMPLES</a:t>
            </a:r>
            <a:r>
              <a:rPr sz="5100" b="1" spc="415" dirty="0">
                <a:latin typeface="Impact"/>
                <a:cs typeface="Impact"/>
              </a:rPr>
              <a:t> </a:t>
            </a:r>
            <a:r>
              <a:rPr sz="5100" b="1" spc="130" dirty="0">
                <a:latin typeface="Impact"/>
                <a:cs typeface="Impact"/>
              </a:rPr>
              <a:t>INVOLVING</a:t>
            </a:r>
            <a:r>
              <a:rPr sz="5100" b="1" spc="420" dirty="0">
                <a:latin typeface="Impact"/>
                <a:cs typeface="Impact"/>
              </a:rPr>
              <a:t> </a:t>
            </a:r>
            <a:r>
              <a:rPr sz="5100" b="1" spc="110" dirty="0">
                <a:latin typeface="Impact"/>
                <a:cs typeface="Impact"/>
              </a:rPr>
              <a:t>UPL- </a:t>
            </a:r>
            <a:r>
              <a:rPr sz="5100" b="1" spc="145" dirty="0">
                <a:latin typeface="Impact"/>
                <a:cs typeface="Impact"/>
              </a:rPr>
              <a:t>LEGAL</a:t>
            </a:r>
            <a:r>
              <a:rPr sz="5100" b="1" spc="405" dirty="0">
                <a:latin typeface="Impact"/>
                <a:cs typeface="Impact"/>
              </a:rPr>
              <a:t> </a:t>
            </a:r>
            <a:r>
              <a:rPr sz="5100" b="1" spc="140" dirty="0">
                <a:latin typeface="Impact"/>
                <a:cs typeface="Impact"/>
              </a:rPr>
              <a:t>SERVICES</a:t>
            </a:r>
            <a:endParaRPr sz="5100">
              <a:latin typeface="Impact"/>
              <a:cs typeface="Impact"/>
            </a:endParaRPr>
          </a:p>
        </p:txBody>
      </p:sp>
      <p:sp>
        <p:nvSpPr>
          <p:cNvPr id="3" name="object 3"/>
          <p:cNvSpPr txBox="1"/>
          <p:nvPr/>
        </p:nvSpPr>
        <p:spPr>
          <a:xfrm>
            <a:off x="968212" y="2057402"/>
            <a:ext cx="5103495" cy="4178935"/>
          </a:xfrm>
          <a:prstGeom prst="rect">
            <a:avLst/>
          </a:prstGeom>
          <a:solidFill>
            <a:srgbClr val="F3F3F2"/>
          </a:solidFill>
          <a:ln w="9525">
            <a:solidFill>
              <a:srgbClr val="F8B323"/>
            </a:solidFill>
          </a:ln>
        </p:spPr>
        <p:txBody>
          <a:bodyPr vert="horz" wrap="square" lIns="0" tIns="8890" rIns="0" bIns="0" rtlCol="0">
            <a:spAutoFit/>
          </a:bodyPr>
          <a:lstStyle/>
          <a:p>
            <a:pPr marL="91440" marR="110489">
              <a:lnSpc>
                <a:spcPct val="110000"/>
              </a:lnSpc>
              <a:spcBef>
                <a:spcPts val="70"/>
              </a:spcBef>
            </a:pPr>
            <a:r>
              <a:rPr sz="2400" dirty="0">
                <a:solidFill>
                  <a:srgbClr val="595959"/>
                </a:solidFill>
                <a:latin typeface="Cambria"/>
                <a:cs typeface="Cambria"/>
              </a:rPr>
              <a:t>Despain</a:t>
            </a:r>
            <a:r>
              <a:rPr sz="2400" spc="-65" dirty="0">
                <a:solidFill>
                  <a:srgbClr val="595959"/>
                </a:solidFill>
                <a:latin typeface="Cambria"/>
                <a:cs typeface="Cambria"/>
              </a:rPr>
              <a:t> </a:t>
            </a:r>
            <a:r>
              <a:rPr sz="2400" spc="-10" dirty="0">
                <a:solidFill>
                  <a:srgbClr val="595959"/>
                </a:solidFill>
                <a:latin typeface="Cambria"/>
                <a:cs typeface="Cambria"/>
              </a:rPr>
              <a:t>advertised</a:t>
            </a:r>
            <a:r>
              <a:rPr sz="2400" spc="-60" dirty="0">
                <a:solidFill>
                  <a:srgbClr val="595959"/>
                </a:solidFill>
                <a:latin typeface="Cambria"/>
                <a:cs typeface="Cambria"/>
              </a:rPr>
              <a:t> </a:t>
            </a:r>
            <a:r>
              <a:rPr sz="2400" dirty="0">
                <a:solidFill>
                  <a:srgbClr val="595959"/>
                </a:solidFill>
                <a:latin typeface="Cambria"/>
                <a:cs typeface="Cambria"/>
              </a:rPr>
              <a:t>her</a:t>
            </a:r>
            <a:r>
              <a:rPr sz="2400" spc="-65" dirty="0">
                <a:solidFill>
                  <a:srgbClr val="595959"/>
                </a:solidFill>
                <a:latin typeface="Cambria"/>
                <a:cs typeface="Cambria"/>
              </a:rPr>
              <a:t> </a:t>
            </a:r>
            <a:r>
              <a:rPr sz="2400" spc="-10" dirty="0">
                <a:solidFill>
                  <a:srgbClr val="595959"/>
                </a:solidFill>
                <a:latin typeface="Cambria"/>
                <a:cs typeface="Cambria"/>
              </a:rPr>
              <a:t>business </a:t>
            </a:r>
            <a:r>
              <a:rPr sz="2400" dirty="0">
                <a:solidFill>
                  <a:srgbClr val="595959"/>
                </a:solidFill>
                <a:latin typeface="Cambria"/>
                <a:cs typeface="Cambria"/>
              </a:rPr>
              <a:t>under</a:t>
            </a:r>
            <a:r>
              <a:rPr sz="2400" spc="-70" dirty="0">
                <a:solidFill>
                  <a:srgbClr val="595959"/>
                </a:solidFill>
                <a:latin typeface="Cambria"/>
                <a:cs typeface="Cambria"/>
              </a:rPr>
              <a:t> </a:t>
            </a:r>
            <a:r>
              <a:rPr sz="2400" dirty="0">
                <a:solidFill>
                  <a:srgbClr val="595959"/>
                </a:solidFill>
                <a:latin typeface="Cambria"/>
                <a:cs typeface="Cambria"/>
              </a:rPr>
              <a:t>the</a:t>
            </a:r>
            <a:r>
              <a:rPr sz="2400" spc="-60" dirty="0">
                <a:solidFill>
                  <a:srgbClr val="595959"/>
                </a:solidFill>
                <a:latin typeface="Cambria"/>
                <a:cs typeface="Cambria"/>
              </a:rPr>
              <a:t> </a:t>
            </a:r>
            <a:r>
              <a:rPr sz="2400" dirty="0">
                <a:solidFill>
                  <a:srgbClr val="595959"/>
                </a:solidFill>
                <a:latin typeface="Cambria"/>
                <a:cs typeface="Cambria"/>
              </a:rPr>
              <a:t>category</a:t>
            </a:r>
            <a:r>
              <a:rPr sz="2400" spc="-60" dirty="0">
                <a:solidFill>
                  <a:srgbClr val="595959"/>
                </a:solidFill>
                <a:latin typeface="Cambria"/>
                <a:cs typeface="Cambria"/>
              </a:rPr>
              <a:t> </a:t>
            </a:r>
            <a:r>
              <a:rPr sz="2400" dirty="0">
                <a:solidFill>
                  <a:srgbClr val="595959"/>
                </a:solidFill>
                <a:latin typeface="Cambria"/>
                <a:cs typeface="Cambria"/>
              </a:rPr>
              <a:t>“Legal</a:t>
            </a:r>
            <a:r>
              <a:rPr sz="2400" spc="-70" dirty="0">
                <a:solidFill>
                  <a:srgbClr val="595959"/>
                </a:solidFill>
                <a:latin typeface="Cambria"/>
                <a:cs typeface="Cambria"/>
              </a:rPr>
              <a:t> </a:t>
            </a:r>
            <a:r>
              <a:rPr sz="2400" spc="-10" dirty="0">
                <a:solidFill>
                  <a:srgbClr val="595959"/>
                </a:solidFill>
                <a:latin typeface="Cambria"/>
                <a:cs typeface="Cambria"/>
              </a:rPr>
              <a:t>Services” </a:t>
            </a:r>
            <a:r>
              <a:rPr sz="2400" dirty="0">
                <a:solidFill>
                  <a:srgbClr val="595959"/>
                </a:solidFill>
                <a:latin typeface="Cambria"/>
                <a:cs typeface="Cambria"/>
              </a:rPr>
              <a:t>but</a:t>
            </a:r>
            <a:r>
              <a:rPr sz="2400" spc="-65" dirty="0">
                <a:solidFill>
                  <a:srgbClr val="595959"/>
                </a:solidFill>
                <a:latin typeface="Cambria"/>
                <a:cs typeface="Cambria"/>
              </a:rPr>
              <a:t> </a:t>
            </a:r>
            <a:r>
              <a:rPr sz="2400" dirty="0">
                <a:solidFill>
                  <a:srgbClr val="595959"/>
                </a:solidFill>
                <a:latin typeface="Cambria"/>
                <a:cs typeface="Cambria"/>
              </a:rPr>
              <a:t>denied</a:t>
            </a:r>
            <a:r>
              <a:rPr sz="2400" spc="-50" dirty="0">
                <a:solidFill>
                  <a:srgbClr val="595959"/>
                </a:solidFill>
                <a:latin typeface="Cambria"/>
                <a:cs typeface="Cambria"/>
              </a:rPr>
              <a:t> </a:t>
            </a:r>
            <a:r>
              <a:rPr sz="2400" dirty="0">
                <a:solidFill>
                  <a:srgbClr val="595959"/>
                </a:solidFill>
                <a:latin typeface="Cambria"/>
                <a:cs typeface="Cambria"/>
              </a:rPr>
              <a:t>that</a:t>
            </a:r>
            <a:r>
              <a:rPr sz="2400" spc="-55" dirty="0">
                <a:solidFill>
                  <a:srgbClr val="595959"/>
                </a:solidFill>
                <a:latin typeface="Cambria"/>
                <a:cs typeface="Cambria"/>
              </a:rPr>
              <a:t> </a:t>
            </a:r>
            <a:r>
              <a:rPr sz="2400" dirty="0">
                <a:solidFill>
                  <a:srgbClr val="595959"/>
                </a:solidFill>
                <a:latin typeface="Cambria"/>
                <a:cs typeface="Cambria"/>
              </a:rPr>
              <a:t>she</a:t>
            </a:r>
            <a:r>
              <a:rPr sz="2400" spc="-50" dirty="0">
                <a:solidFill>
                  <a:srgbClr val="595959"/>
                </a:solidFill>
                <a:latin typeface="Cambria"/>
                <a:cs typeface="Cambria"/>
              </a:rPr>
              <a:t> </a:t>
            </a:r>
            <a:r>
              <a:rPr sz="2400" dirty="0">
                <a:solidFill>
                  <a:srgbClr val="595959"/>
                </a:solidFill>
                <a:latin typeface="Cambria"/>
                <a:cs typeface="Cambria"/>
              </a:rPr>
              <a:t>was</a:t>
            </a:r>
            <a:r>
              <a:rPr sz="2400" spc="-50" dirty="0">
                <a:solidFill>
                  <a:srgbClr val="595959"/>
                </a:solidFill>
                <a:latin typeface="Cambria"/>
                <a:cs typeface="Cambria"/>
              </a:rPr>
              <a:t> </a:t>
            </a:r>
            <a:r>
              <a:rPr sz="2400" dirty="0">
                <a:solidFill>
                  <a:srgbClr val="595959"/>
                </a:solidFill>
                <a:latin typeface="Cambria"/>
                <a:cs typeface="Cambria"/>
              </a:rPr>
              <a:t>engaged</a:t>
            </a:r>
            <a:r>
              <a:rPr sz="2400" spc="-50" dirty="0">
                <a:solidFill>
                  <a:srgbClr val="595959"/>
                </a:solidFill>
                <a:latin typeface="Cambria"/>
                <a:cs typeface="Cambria"/>
              </a:rPr>
              <a:t> </a:t>
            </a:r>
            <a:r>
              <a:rPr sz="2400" spc="-25" dirty="0">
                <a:solidFill>
                  <a:srgbClr val="595959"/>
                </a:solidFill>
                <a:latin typeface="Cambria"/>
                <a:cs typeface="Cambria"/>
              </a:rPr>
              <a:t>in </a:t>
            </a:r>
            <a:r>
              <a:rPr sz="2400" dirty="0">
                <a:solidFill>
                  <a:srgbClr val="595959"/>
                </a:solidFill>
                <a:latin typeface="Cambria"/>
                <a:cs typeface="Cambria"/>
              </a:rPr>
              <a:t>UPL.</a:t>
            </a:r>
            <a:r>
              <a:rPr sz="2400" spc="-75" dirty="0">
                <a:solidFill>
                  <a:srgbClr val="595959"/>
                </a:solidFill>
                <a:latin typeface="Cambria"/>
                <a:cs typeface="Cambria"/>
              </a:rPr>
              <a:t> </a:t>
            </a:r>
            <a:r>
              <a:rPr sz="2400" dirty="0">
                <a:solidFill>
                  <a:srgbClr val="595959"/>
                </a:solidFill>
                <a:latin typeface="Cambria"/>
                <a:cs typeface="Cambria"/>
              </a:rPr>
              <a:t>She</a:t>
            </a:r>
            <a:r>
              <a:rPr sz="2400" spc="-65" dirty="0">
                <a:solidFill>
                  <a:srgbClr val="595959"/>
                </a:solidFill>
                <a:latin typeface="Cambria"/>
                <a:cs typeface="Cambria"/>
              </a:rPr>
              <a:t> </a:t>
            </a:r>
            <a:r>
              <a:rPr sz="2400" spc="-10" dirty="0">
                <a:solidFill>
                  <a:srgbClr val="595959"/>
                </a:solidFill>
                <a:latin typeface="Cambria"/>
                <a:cs typeface="Cambria"/>
              </a:rPr>
              <a:t>gave</a:t>
            </a:r>
            <a:r>
              <a:rPr sz="2400" spc="-65" dirty="0">
                <a:solidFill>
                  <a:srgbClr val="595959"/>
                </a:solidFill>
                <a:latin typeface="Cambria"/>
                <a:cs typeface="Cambria"/>
              </a:rPr>
              <a:t> </a:t>
            </a:r>
            <a:r>
              <a:rPr sz="2400" dirty="0">
                <a:solidFill>
                  <a:srgbClr val="595959"/>
                </a:solidFill>
                <a:latin typeface="Cambria"/>
                <a:cs typeface="Cambria"/>
              </a:rPr>
              <a:t>legal</a:t>
            </a:r>
            <a:r>
              <a:rPr sz="2400" spc="-70" dirty="0">
                <a:solidFill>
                  <a:srgbClr val="595959"/>
                </a:solidFill>
                <a:latin typeface="Cambria"/>
                <a:cs typeface="Cambria"/>
              </a:rPr>
              <a:t> </a:t>
            </a:r>
            <a:r>
              <a:rPr sz="2400" dirty="0">
                <a:solidFill>
                  <a:srgbClr val="595959"/>
                </a:solidFill>
                <a:latin typeface="Cambria"/>
                <a:cs typeface="Cambria"/>
              </a:rPr>
              <a:t>advice</a:t>
            </a:r>
            <a:r>
              <a:rPr sz="2400" spc="-60" dirty="0">
                <a:solidFill>
                  <a:srgbClr val="595959"/>
                </a:solidFill>
                <a:latin typeface="Cambria"/>
                <a:cs typeface="Cambria"/>
              </a:rPr>
              <a:t> </a:t>
            </a:r>
            <a:r>
              <a:rPr sz="2400" spc="-10" dirty="0">
                <a:solidFill>
                  <a:srgbClr val="595959"/>
                </a:solidFill>
                <a:latin typeface="Cambria"/>
                <a:cs typeface="Cambria"/>
              </a:rPr>
              <a:t>related</a:t>
            </a:r>
            <a:r>
              <a:rPr sz="2400" spc="-65" dirty="0">
                <a:solidFill>
                  <a:srgbClr val="595959"/>
                </a:solidFill>
                <a:latin typeface="Cambria"/>
                <a:cs typeface="Cambria"/>
              </a:rPr>
              <a:t> </a:t>
            </a:r>
            <a:r>
              <a:rPr sz="2400" spc="-25" dirty="0">
                <a:solidFill>
                  <a:srgbClr val="595959"/>
                </a:solidFill>
                <a:latin typeface="Cambria"/>
                <a:cs typeface="Cambria"/>
              </a:rPr>
              <a:t>to </a:t>
            </a:r>
            <a:r>
              <a:rPr sz="2400" spc="-10" dirty="0">
                <a:solidFill>
                  <a:srgbClr val="595959"/>
                </a:solidFill>
                <a:latin typeface="Cambria"/>
                <a:cs typeface="Cambria"/>
              </a:rPr>
              <a:t>family</a:t>
            </a:r>
            <a:r>
              <a:rPr sz="2400" spc="-65" dirty="0">
                <a:solidFill>
                  <a:srgbClr val="595959"/>
                </a:solidFill>
                <a:latin typeface="Cambria"/>
                <a:cs typeface="Cambria"/>
              </a:rPr>
              <a:t> </a:t>
            </a:r>
            <a:r>
              <a:rPr sz="2400" dirty="0">
                <a:solidFill>
                  <a:srgbClr val="595959"/>
                </a:solidFill>
                <a:latin typeface="Cambria"/>
                <a:cs typeface="Cambria"/>
              </a:rPr>
              <a:t>law</a:t>
            </a:r>
            <a:r>
              <a:rPr sz="2400" spc="-50" dirty="0">
                <a:solidFill>
                  <a:srgbClr val="595959"/>
                </a:solidFill>
                <a:latin typeface="Cambria"/>
                <a:cs typeface="Cambria"/>
              </a:rPr>
              <a:t> </a:t>
            </a:r>
            <a:r>
              <a:rPr sz="2400" dirty="0">
                <a:solidFill>
                  <a:srgbClr val="595959"/>
                </a:solidFill>
                <a:latin typeface="Cambria"/>
                <a:cs typeface="Cambria"/>
              </a:rPr>
              <a:t>issues</a:t>
            </a:r>
            <a:r>
              <a:rPr sz="2400" spc="-50" dirty="0">
                <a:solidFill>
                  <a:srgbClr val="595959"/>
                </a:solidFill>
                <a:latin typeface="Cambria"/>
                <a:cs typeface="Cambria"/>
              </a:rPr>
              <a:t> </a:t>
            </a:r>
            <a:r>
              <a:rPr sz="2400" dirty="0">
                <a:solidFill>
                  <a:srgbClr val="595959"/>
                </a:solidFill>
                <a:latin typeface="Cambria"/>
                <a:cs typeface="Cambria"/>
              </a:rPr>
              <a:t>and</a:t>
            </a:r>
            <a:r>
              <a:rPr sz="2400" spc="-50" dirty="0">
                <a:solidFill>
                  <a:srgbClr val="595959"/>
                </a:solidFill>
                <a:latin typeface="Cambria"/>
                <a:cs typeface="Cambria"/>
              </a:rPr>
              <a:t> </a:t>
            </a:r>
            <a:r>
              <a:rPr sz="2400" dirty="0">
                <a:solidFill>
                  <a:srgbClr val="595959"/>
                </a:solidFill>
                <a:latin typeface="Cambria"/>
                <a:cs typeface="Cambria"/>
              </a:rPr>
              <a:t>used</a:t>
            </a:r>
            <a:r>
              <a:rPr sz="2400" spc="-50" dirty="0">
                <a:solidFill>
                  <a:srgbClr val="595959"/>
                </a:solidFill>
                <a:latin typeface="Cambria"/>
                <a:cs typeface="Cambria"/>
              </a:rPr>
              <a:t> a </a:t>
            </a:r>
            <a:r>
              <a:rPr sz="2400" dirty="0">
                <a:solidFill>
                  <a:srgbClr val="595959"/>
                </a:solidFill>
                <a:latin typeface="Cambria"/>
                <a:cs typeface="Cambria"/>
              </a:rPr>
              <a:t>computer</a:t>
            </a:r>
            <a:r>
              <a:rPr sz="2400" spc="-95" dirty="0">
                <a:solidFill>
                  <a:srgbClr val="595959"/>
                </a:solidFill>
                <a:latin typeface="Cambria"/>
                <a:cs typeface="Cambria"/>
              </a:rPr>
              <a:t> </a:t>
            </a:r>
            <a:r>
              <a:rPr sz="2400" spc="-10" dirty="0">
                <a:solidFill>
                  <a:srgbClr val="595959"/>
                </a:solidFill>
                <a:latin typeface="Cambria"/>
                <a:cs typeface="Cambria"/>
              </a:rPr>
              <a:t>software</a:t>
            </a:r>
            <a:r>
              <a:rPr sz="2400" spc="-90" dirty="0">
                <a:solidFill>
                  <a:srgbClr val="595959"/>
                </a:solidFill>
                <a:latin typeface="Cambria"/>
                <a:cs typeface="Cambria"/>
              </a:rPr>
              <a:t> </a:t>
            </a:r>
            <a:r>
              <a:rPr sz="2400" spc="-10" dirty="0">
                <a:solidFill>
                  <a:srgbClr val="595959"/>
                </a:solidFill>
                <a:latin typeface="Cambria"/>
                <a:cs typeface="Cambria"/>
              </a:rPr>
              <a:t>program</a:t>
            </a:r>
            <a:r>
              <a:rPr sz="2400" spc="-85" dirty="0">
                <a:solidFill>
                  <a:srgbClr val="595959"/>
                </a:solidFill>
                <a:latin typeface="Cambria"/>
                <a:cs typeface="Cambria"/>
              </a:rPr>
              <a:t> </a:t>
            </a:r>
            <a:r>
              <a:rPr sz="2400" spc="-25" dirty="0">
                <a:solidFill>
                  <a:srgbClr val="595959"/>
                </a:solidFill>
                <a:latin typeface="Cambria"/>
                <a:cs typeface="Cambria"/>
              </a:rPr>
              <a:t>to </a:t>
            </a:r>
            <a:r>
              <a:rPr sz="2400" spc="-10" dirty="0">
                <a:solidFill>
                  <a:srgbClr val="595959"/>
                </a:solidFill>
                <a:latin typeface="Cambria"/>
                <a:cs typeface="Cambria"/>
              </a:rPr>
              <a:t>prepare</a:t>
            </a:r>
            <a:r>
              <a:rPr sz="2400" spc="-80" dirty="0">
                <a:solidFill>
                  <a:srgbClr val="595959"/>
                </a:solidFill>
                <a:latin typeface="Cambria"/>
                <a:cs typeface="Cambria"/>
              </a:rPr>
              <a:t> </a:t>
            </a:r>
            <a:r>
              <a:rPr sz="2400" dirty="0">
                <a:solidFill>
                  <a:srgbClr val="595959"/>
                </a:solidFill>
                <a:latin typeface="Cambria"/>
                <a:cs typeface="Cambria"/>
              </a:rPr>
              <a:t>legal</a:t>
            </a:r>
            <a:r>
              <a:rPr sz="2400" spc="-80" dirty="0">
                <a:solidFill>
                  <a:srgbClr val="595959"/>
                </a:solidFill>
                <a:latin typeface="Cambria"/>
                <a:cs typeface="Cambria"/>
              </a:rPr>
              <a:t> </a:t>
            </a:r>
            <a:r>
              <a:rPr sz="2400" dirty="0">
                <a:solidFill>
                  <a:srgbClr val="595959"/>
                </a:solidFill>
                <a:latin typeface="Cambria"/>
                <a:cs typeface="Cambria"/>
              </a:rPr>
              <a:t>documents</a:t>
            </a:r>
            <a:r>
              <a:rPr sz="2400" spc="-75" dirty="0">
                <a:solidFill>
                  <a:srgbClr val="595959"/>
                </a:solidFill>
                <a:latin typeface="Cambria"/>
                <a:cs typeface="Cambria"/>
              </a:rPr>
              <a:t> </a:t>
            </a:r>
            <a:r>
              <a:rPr sz="2400" dirty="0">
                <a:solidFill>
                  <a:srgbClr val="595959"/>
                </a:solidFill>
                <a:latin typeface="Cambria"/>
                <a:cs typeface="Cambria"/>
              </a:rPr>
              <a:t>for</a:t>
            </a:r>
            <a:r>
              <a:rPr sz="2400" spc="-85" dirty="0">
                <a:solidFill>
                  <a:srgbClr val="595959"/>
                </a:solidFill>
                <a:latin typeface="Cambria"/>
                <a:cs typeface="Cambria"/>
              </a:rPr>
              <a:t> </a:t>
            </a:r>
            <a:r>
              <a:rPr sz="2400" dirty="0">
                <a:solidFill>
                  <a:srgbClr val="595959"/>
                </a:solidFill>
                <a:latin typeface="Cambria"/>
                <a:cs typeface="Cambria"/>
              </a:rPr>
              <a:t>others</a:t>
            </a:r>
            <a:r>
              <a:rPr sz="2400" spc="-75" dirty="0">
                <a:solidFill>
                  <a:srgbClr val="595959"/>
                </a:solidFill>
                <a:latin typeface="Cambria"/>
                <a:cs typeface="Cambria"/>
              </a:rPr>
              <a:t> </a:t>
            </a:r>
            <a:r>
              <a:rPr sz="2400" spc="-25" dirty="0">
                <a:solidFill>
                  <a:srgbClr val="595959"/>
                </a:solidFill>
                <a:latin typeface="Cambria"/>
                <a:cs typeface="Cambria"/>
              </a:rPr>
              <a:t>to </a:t>
            </a:r>
            <a:r>
              <a:rPr sz="2400" dirty="0">
                <a:solidFill>
                  <a:srgbClr val="595959"/>
                </a:solidFill>
                <a:latin typeface="Cambria"/>
                <a:cs typeface="Cambria"/>
              </a:rPr>
              <a:t>present</a:t>
            </a:r>
            <a:r>
              <a:rPr sz="2400" spc="-50" dirty="0">
                <a:solidFill>
                  <a:srgbClr val="595959"/>
                </a:solidFill>
                <a:latin typeface="Cambria"/>
                <a:cs typeface="Cambria"/>
              </a:rPr>
              <a:t> </a:t>
            </a:r>
            <a:r>
              <a:rPr sz="2400" dirty="0">
                <a:solidFill>
                  <a:srgbClr val="595959"/>
                </a:solidFill>
                <a:latin typeface="Cambria"/>
                <a:cs typeface="Cambria"/>
              </a:rPr>
              <a:t>in</a:t>
            </a:r>
            <a:r>
              <a:rPr sz="2400" spc="-55" dirty="0">
                <a:solidFill>
                  <a:srgbClr val="595959"/>
                </a:solidFill>
                <a:latin typeface="Cambria"/>
                <a:cs typeface="Cambria"/>
              </a:rPr>
              <a:t> </a:t>
            </a:r>
            <a:r>
              <a:rPr sz="2400" dirty="0">
                <a:solidFill>
                  <a:srgbClr val="595959"/>
                </a:solidFill>
                <a:latin typeface="Cambria"/>
                <a:cs typeface="Cambria"/>
              </a:rPr>
              <a:t>court.</a:t>
            </a:r>
            <a:r>
              <a:rPr sz="2400" spc="-55" dirty="0">
                <a:solidFill>
                  <a:srgbClr val="595959"/>
                </a:solidFill>
                <a:latin typeface="Cambria"/>
                <a:cs typeface="Cambria"/>
              </a:rPr>
              <a:t> </a:t>
            </a:r>
            <a:r>
              <a:rPr sz="2400" dirty="0">
                <a:solidFill>
                  <a:srgbClr val="595959"/>
                </a:solidFill>
                <a:latin typeface="Cambria"/>
                <a:cs typeface="Cambria"/>
              </a:rPr>
              <a:t>Despain</a:t>
            </a:r>
            <a:r>
              <a:rPr sz="2400" spc="-50" dirty="0">
                <a:solidFill>
                  <a:srgbClr val="595959"/>
                </a:solidFill>
                <a:latin typeface="Cambria"/>
                <a:cs typeface="Cambria"/>
              </a:rPr>
              <a:t> </a:t>
            </a:r>
            <a:r>
              <a:rPr sz="2400" dirty="0">
                <a:solidFill>
                  <a:srgbClr val="595959"/>
                </a:solidFill>
                <a:latin typeface="Cambria"/>
                <a:cs typeface="Cambria"/>
              </a:rPr>
              <a:t>also</a:t>
            </a:r>
            <a:r>
              <a:rPr sz="2400" spc="-50" dirty="0">
                <a:solidFill>
                  <a:srgbClr val="595959"/>
                </a:solidFill>
                <a:latin typeface="Cambria"/>
                <a:cs typeface="Cambria"/>
              </a:rPr>
              <a:t> </a:t>
            </a:r>
            <a:r>
              <a:rPr sz="2400" spc="-20" dirty="0">
                <a:solidFill>
                  <a:srgbClr val="595959"/>
                </a:solidFill>
                <a:latin typeface="Cambria"/>
                <a:cs typeface="Cambria"/>
              </a:rPr>
              <a:t>made </a:t>
            </a:r>
            <a:r>
              <a:rPr sz="2400" dirty="0">
                <a:solidFill>
                  <a:srgbClr val="595959"/>
                </a:solidFill>
                <a:latin typeface="Cambria"/>
                <a:cs typeface="Cambria"/>
              </a:rPr>
              <a:t>customers</a:t>
            </a:r>
            <a:r>
              <a:rPr sz="2400" spc="-65" dirty="0">
                <a:solidFill>
                  <a:srgbClr val="595959"/>
                </a:solidFill>
                <a:latin typeface="Cambria"/>
                <a:cs typeface="Cambria"/>
              </a:rPr>
              <a:t> </a:t>
            </a:r>
            <a:r>
              <a:rPr sz="2400" dirty="0">
                <a:solidFill>
                  <a:srgbClr val="595959"/>
                </a:solidFill>
                <a:latin typeface="Cambria"/>
                <a:cs typeface="Cambria"/>
              </a:rPr>
              <a:t>sign</a:t>
            </a:r>
            <a:r>
              <a:rPr sz="2400" spc="-65" dirty="0">
                <a:solidFill>
                  <a:srgbClr val="595959"/>
                </a:solidFill>
                <a:latin typeface="Cambria"/>
                <a:cs typeface="Cambria"/>
              </a:rPr>
              <a:t> </a:t>
            </a:r>
            <a:r>
              <a:rPr sz="2400" dirty="0">
                <a:solidFill>
                  <a:srgbClr val="595959"/>
                </a:solidFill>
                <a:latin typeface="Cambria"/>
                <a:cs typeface="Cambria"/>
              </a:rPr>
              <a:t>an</a:t>
            </a:r>
            <a:r>
              <a:rPr sz="2400" spc="-65" dirty="0">
                <a:solidFill>
                  <a:srgbClr val="595959"/>
                </a:solidFill>
                <a:latin typeface="Cambria"/>
                <a:cs typeface="Cambria"/>
              </a:rPr>
              <a:t> </a:t>
            </a:r>
            <a:r>
              <a:rPr sz="2400" spc="-10" dirty="0">
                <a:solidFill>
                  <a:srgbClr val="595959"/>
                </a:solidFill>
                <a:latin typeface="Cambria"/>
                <a:cs typeface="Cambria"/>
              </a:rPr>
              <a:t>agreement</a:t>
            </a:r>
            <a:r>
              <a:rPr sz="2400" spc="-60" dirty="0">
                <a:solidFill>
                  <a:srgbClr val="595959"/>
                </a:solidFill>
                <a:latin typeface="Cambria"/>
                <a:cs typeface="Cambria"/>
              </a:rPr>
              <a:t> </a:t>
            </a:r>
            <a:r>
              <a:rPr sz="2400" spc="-25" dirty="0">
                <a:solidFill>
                  <a:srgbClr val="595959"/>
                </a:solidFill>
                <a:latin typeface="Cambria"/>
                <a:cs typeface="Cambria"/>
              </a:rPr>
              <a:t>to </a:t>
            </a:r>
            <a:r>
              <a:rPr sz="2400" spc="-10" dirty="0">
                <a:solidFill>
                  <a:srgbClr val="595959"/>
                </a:solidFill>
                <a:latin typeface="Cambria"/>
                <a:cs typeface="Cambria"/>
              </a:rPr>
              <a:t>absolve</a:t>
            </a:r>
            <a:r>
              <a:rPr sz="2400" spc="-45" dirty="0">
                <a:solidFill>
                  <a:srgbClr val="595959"/>
                </a:solidFill>
                <a:latin typeface="Cambria"/>
                <a:cs typeface="Cambria"/>
              </a:rPr>
              <a:t> </a:t>
            </a:r>
            <a:r>
              <a:rPr sz="2400" dirty="0">
                <a:solidFill>
                  <a:srgbClr val="595959"/>
                </a:solidFill>
                <a:latin typeface="Cambria"/>
                <a:cs typeface="Cambria"/>
              </a:rPr>
              <a:t>her</a:t>
            </a:r>
            <a:r>
              <a:rPr sz="2400" spc="-55" dirty="0">
                <a:solidFill>
                  <a:srgbClr val="595959"/>
                </a:solidFill>
                <a:latin typeface="Cambria"/>
                <a:cs typeface="Cambria"/>
              </a:rPr>
              <a:t> </a:t>
            </a:r>
            <a:r>
              <a:rPr sz="2400" dirty="0">
                <a:solidFill>
                  <a:srgbClr val="595959"/>
                </a:solidFill>
                <a:latin typeface="Cambria"/>
                <a:cs typeface="Cambria"/>
              </a:rPr>
              <a:t>of</a:t>
            </a:r>
            <a:r>
              <a:rPr sz="2400" spc="-55" dirty="0">
                <a:solidFill>
                  <a:srgbClr val="595959"/>
                </a:solidFill>
                <a:latin typeface="Cambria"/>
                <a:cs typeface="Cambria"/>
              </a:rPr>
              <a:t> </a:t>
            </a:r>
            <a:r>
              <a:rPr sz="2400" spc="-10" dirty="0">
                <a:solidFill>
                  <a:srgbClr val="595959"/>
                </a:solidFill>
                <a:latin typeface="Cambria"/>
                <a:cs typeface="Cambria"/>
              </a:rPr>
              <a:t>liability.</a:t>
            </a:r>
            <a:endParaRPr sz="2400">
              <a:latin typeface="Cambria"/>
              <a:cs typeface="Cambria"/>
            </a:endParaRPr>
          </a:p>
        </p:txBody>
      </p:sp>
      <p:sp>
        <p:nvSpPr>
          <p:cNvPr id="4" name="object 4"/>
          <p:cNvSpPr txBox="1"/>
          <p:nvPr/>
        </p:nvSpPr>
        <p:spPr>
          <a:xfrm>
            <a:off x="2747155" y="6330188"/>
            <a:ext cx="6807200"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595959"/>
                </a:solidFill>
                <a:latin typeface="Cambria"/>
                <a:cs typeface="Cambria"/>
              </a:rPr>
              <a:t>State</a:t>
            </a:r>
            <a:r>
              <a:rPr sz="2400" spc="-30" dirty="0">
                <a:solidFill>
                  <a:srgbClr val="595959"/>
                </a:solidFill>
                <a:latin typeface="Cambria"/>
                <a:cs typeface="Cambria"/>
              </a:rPr>
              <a:t> </a:t>
            </a:r>
            <a:r>
              <a:rPr sz="2400" spc="-95" dirty="0">
                <a:solidFill>
                  <a:srgbClr val="595959"/>
                </a:solidFill>
                <a:latin typeface="Cambria"/>
                <a:cs typeface="Cambria"/>
              </a:rPr>
              <a:t>v.</a:t>
            </a:r>
            <a:r>
              <a:rPr sz="2400" spc="-40" dirty="0">
                <a:solidFill>
                  <a:srgbClr val="595959"/>
                </a:solidFill>
                <a:latin typeface="Cambria"/>
                <a:cs typeface="Cambria"/>
              </a:rPr>
              <a:t> </a:t>
            </a:r>
            <a:r>
              <a:rPr sz="2400" dirty="0">
                <a:solidFill>
                  <a:srgbClr val="595959"/>
                </a:solidFill>
                <a:latin typeface="Cambria"/>
                <a:cs typeface="Cambria"/>
              </a:rPr>
              <a:t>Despain,</a:t>
            </a:r>
            <a:r>
              <a:rPr sz="2400" spc="-35" dirty="0">
                <a:solidFill>
                  <a:srgbClr val="595959"/>
                </a:solidFill>
                <a:latin typeface="Cambria"/>
                <a:cs typeface="Cambria"/>
              </a:rPr>
              <a:t> </a:t>
            </a:r>
            <a:r>
              <a:rPr sz="2400" dirty="0">
                <a:solidFill>
                  <a:srgbClr val="595959"/>
                </a:solidFill>
                <a:latin typeface="Cambria"/>
                <a:cs typeface="Cambria"/>
              </a:rPr>
              <a:t>319</a:t>
            </a:r>
            <a:r>
              <a:rPr sz="2400" spc="-35" dirty="0">
                <a:solidFill>
                  <a:srgbClr val="595959"/>
                </a:solidFill>
                <a:latin typeface="Cambria"/>
                <a:cs typeface="Cambria"/>
              </a:rPr>
              <a:t> </a:t>
            </a:r>
            <a:r>
              <a:rPr sz="2400" dirty="0">
                <a:solidFill>
                  <a:srgbClr val="595959"/>
                </a:solidFill>
                <a:latin typeface="Cambria"/>
                <a:cs typeface="Cambria"/>
              </a:rPr>
              <a:t>S.C.</a:t>
            </a:r>
            <a:r>
              <a:rPr sz="2400" spc="-40" dirty="0">
                <a:solidFill>
                  <a:srgbClr val="595959"/>
                </a:solidFill>
                <a:latin typeface="Cambria"/>
                <a:cs typeface="Cambria"/>
              </a:rPr>
              <a:t> </a:t>
            </a:r>
            <a:r>
              <a:rPr sz="2400" dirty="0">
                <a:solidFill>
                  <a:srgbClr val="595959"/>
                </a:solidFill>
                <a:latin typeface="Cambria"/>
                <a:cs typeface="Cambria"/>
              </a:rPr>
              <a:t>317,</a:t>
            </a:r>
            <a:r>
              <a:rPr sz="2400" spc="-35" dirty="0">
                <a:solidFill>
                  <a:srgbClr val="595959"/>
                </a:solidFill>
                <a:latin typeface="Cambria"/>
                <a:cs typeface="Cambria"/>
              </a:rPr>
              <a:t> </a:t>
            </a:r>
            <a:r>
              <a:rPr sz="2400" dirty="0">
                <a:solidFill>
                  <a:srgbClr val="595959"/>
                </a:solidFill>
                <a:latin typeface="Cambria"/>
                <a:cs typeface="Cambria"/>
              </a:rPr>
              <a:t>460</a:t>
            </a:r>
            <a:r>
              <a:rPr sz="2400" spc="-40" dirty="0">
                <a:solidFill>
                  <a:srgbClr val="595959"/>
                </a:solidFill>
                <a:latin typeface="Cambria"/>
                <a:cs typeface="Cambria"/>
              </a:rPr>
              <a:t> </a:t>
            </a:r>
            <a:r>
              <a:rPr sz="2400" dirty="0">
                <a:solidFill>
                  <a:srgbClr val="595959"/>
                </a:solidFill>
                <a:latin typeface="Cambria"/>
                <a:cs typeface="Cambria"/>
              </a:rPr>
              <a:t>S.E.2d</a:t>
            </a:r>
            <a:r>
              <a:rPr sz="2400" spc="-25" dirty="0">
                <a:solidFill>
                  <a:srgbClr val="595959"/>
                </a:solidFill>
                <a:latin typeface="Cambria"/>
                <a:cs typeface="Cambria"/>
              </a:rPr>
              <a:t> </a:t>
            </a:r>
            <a:r>
              <a:rPr sz="2400" dirty="0">
                <a:solidFill>
                  <a:srgbClr val="595959"/>
                </a:solidFill>
                <a:latin typeface="Cambria"/>
                <a:cs typeface="Cambria"/>
              </a:rPr>
              <a:t>576</a:t>
            </a:r>
            <a:r>
              <a:rPr sz="2400" spc="-40" dirty="0">
                <a:solidFill>
                  <a:srgbClr val="595959"/>
                </a:solidFill>
                <a:latin typeface="Cambria"/>
                <a:cs typeface="Cambria"/>
              </a:rPr>
              <a:t> </a:t>
            </a:r>
            <a:r>
              <a:rPr sz="2400" spc="-10" dirty="0">
                <a:solidFill>
                  <a:srgbClr val="595959"/>
                </a:solidFill>
                <a:latin typeface="Cambria"/>
                <a:cs typeface="Cambria"/>
              </a:rPr>
              <a:t>(1995)</a:t>
            </a:r>
            <a:endParaRPr sz="2400">
              <a:latin typeface="Cambria"/>
              <a:cs typeface="Cambria"/>
            </a:endParaRPr>
          </a:p>
        </p:txBody>
      </p:sp>
      <p:sp>
        <p:nvSpPr>
          <p:cNvPr id="5" name="object 5"/>
          <p:cNvSpPr txBox="1"/>
          <p:nvPr/>
        </p:nvSpPr>
        <p:spPr>
          <a:xfrm>
            <a:off x="6702552" y="2057402"/>
            <a:ext cx="4937760" cy="4178935"/>
          </a:xfrm>
          <a:prstGeom prst="rect">
            <a:avLst/>
          </a:prstGeom>
          <a:solidFill>
            <a:srgbClr val="F3F3F2"/>
          </a:solidFill>
          <a:ln w="9525">
            <a:solidFill>
              <a:srgbClr val="F8B323"/>
            </a:solidFill>
          </a:ln>
        </p:spPr>
        <p:txBody>
          <a:bodyPr vert="horz" wrap="square" lIns="0" tIns="9525" rIns="0" bIns="0" rtlCol="0">
            <a:spAutoFit/>
          </a:bodyPr>
          <a:lstStyle/>
          <a:p>
            <a:pPr marL="318770" marR="231140" indent="-227329">
              <a:lnSpc>
                <a:spcPct val="109800"/>
              </a:lnSpc>
              <a:spcBef>
                <a:spcPts val="75"/>
              </a:spcBef>
              <a:buClr>
                <a:srgbClr val="2A1A00"/>
              </a:buClr>
              <a:buFont typeface="Arial"/>
              <a:buChar char="•"/>
              <a:tabLst>
                <a:tab pos="320040" algn="l"/>
              </a:tabLst>
            </a:pPr>
            <a:r>
              <a:rPr sz="2400" dirty="0">
                <a:solidFill>
                  <a:srgbClr val="595959"/>
                </a:solidFill>
                <a:latin typeface="Cambria"/>
                <a:cs typeface="Cambria"/>
              </a:rPr>
              <a:t>The</a:t>
            </a:r>
            <a:r>
              <a:rPr sz="2400" spc="-55" dirty="0">
                <a:solidFill>
                  <a:srgbClr val="595959"/>
                </a:solidFill>
                <a:latin typeface="Cambria"/>
                <a:cs typeface="Cambria"/>
              </a:rPr>
              <a:t> </a:t>
            </a:r>
            <a:r>
              <a:rPr sz="2400" dirty="0">
                <a:solidFill>
                  <a:srgbClr val="595959"/>
                </a:solidFill>
                <a:latin typeface="Cambria"/>
                <a:cs typeface="Cambria"/>
              </a:rPr>
              <a:t>Court</a:t>
            </a:r>
            <a:r>
              <a:rPr sz="2400" spc="-60" dirty="0">
                <a:solidFill>
                  <a:srgbClr val="595959"/>
                </a:solidFill>
                <a:latin typeface="Cambria"/>
                <a:cs typeface="Cambria"/>
              </a:rPr>
              <a:t> </a:t>
            </a:r>
            <a:r>
              <a:rPr sz="2400" dirty="0">
                <a:solidFill>
                  <a:srgbClr val="595959"/>
                </a:solidFill>
                <a:latin typeface="Cambria"/>
                <a:cs typeface="Cambria"/>
              </a:rPr>
              <a:t>found</a:t>
            </a:r>
            <a:r>
              <a:rPr sz="2400" spc="-55" dirty="0">
                <a:solidFill>
                  <a:srgbClr val="595959"/>
                </a:solidFill>
                <a:latin typeface="Cambria"/>
                <a:cs typeface="Cambria"/>
              </a:rPr>
              <a:t> </a:t>
            </a:r>
            <a:r>
              <a:rPr sz="2400" dirty="0">
                <a:solidFill>
                  <a:srgbClr val="595959"/>
                </a:solidFill>
                <a:latin typeface="Cambria"/>
                <a:cs typeface="Cambria"/>
              </a:rPr>
              <a:t>that</a:t>
            </a:r>
            <a:r>
              <a:rPr sz="2400" spc="-60" dirty="0">
                <a:solidFill>
                  <a:srgbClr val="595959"/>
                </a:solidFill>
                <a:latin typeface="Cambria"/>
                <a:cs typeface="Cambria"/>
              </a:rPr>
              <a:t> </a:t>
            </a:r>
            <a:r>
              <a:rPr sz="2400" spc="-10" dirty="0">
                <a:solidFill>
                  <a:srgbClr val="595959"/>
                </a:solidFill>
                <a:latin typeface="Cambria"/>
                <a:cs typeface="Cambria"/>
              </a:rPr>
              <a:t>preparation 	</a:t>
            </a:r>
            <a:r>
              <a:rPr sz="2400" dirty="0">
                <a:solidFill>
                  <a:srgbClr val="595959"/>
                </a:solidFill>
                <a:latin typeface="Cambria"/>
                <a:cs typeface="Cambria"/>
              </a:rPr>
              <a:t>of</a:t>
            </a:r>
            <a:r>
              <a:rPr sz="2400" spc="-55" dirty="0">
                <a:solidFill>
                  <a:srgbClr val="595959"/>
                </a:solidFill>
                <a:latin typeface="Cambria"/>
                <a:cs typeface="Cambria"/>
              </a:rPr>
              <a:t> </a:t>
            </a:r>
            <a:r>
              <a:rPr sz="2400" dirty="0">
                <a:solidFill>
                  <a:srgbClr val="595959"/>
                </a:solidFill>
                <a:latin typeface="Cambria"/>
                <a:cs typeface="Cambria"/>
              </a:rPr>
              <a:t>legal</a:t>
            </a:r>
            <a:r>
              <a:rPr sz="2400" spc="-50" dirty="0">
                <a:solidFill>
                  <a:srgbClr val="595959"/>
                </a:solidFill>
                <a:latin typeface="Cambria"/>
                <a:cs typeface="Cambria"/>
              </a:rPr>
              <a:t> </a:t>
            </a:r>
            <a:r>
              <a:rPr sz="2400" dirty="0">
                <a:solidFill>
                  <a:srgbClr val="595959"/>
                </a:solidFill>
                <a:latin typeface="Cambria"/>
                <a:cs typeface="Cambria"/>
              </a:rPr>
              <a:t>documents</a:t>
            </a:r>
            <a:r>
              <a:rPr sz="2400" spc="-40" dirty="0">
                <a:solidFill>
                  <a:srgbClr val="595959"/>
                </a:solidFill>
                <a:latin typeface="Cambria"/>
                <a:cs typeface="Cambria"/>
              </a:rPr>
              <a:t> </a:t>
            </a:r>
            <a:r>
              <a:rPr sz="2400" dirty="0">
                <a:solidFill>
                  <a:srgbClr val="595959"/>
                </a:solidFill>
                <a:latin typeface="Cambria"/>
                <a:cs typeface="Cambria"/>
              </a:rPr>
              <a:t>is</a:t>
            </a:r>
            <a:r>
              <a:rPr sz="2400" spc="-40" dirty="0">
                <a:solidFill>
                  <a:srgbClr val="595959"/>
                </a:solidFill>
                <a:latin typeface="Cambria"/>
                <a:cs typeface="Cambria"/>
              </a:rPr>
              <a:t> </a:t>
            </a:r>
            <a:r>
              <a:rPr sz="2400" dirty="0">
                <a:solidFill>
                  <a:srgbClr val="595959"/>
                </a:solidFill>
                <a:latin typeface="Cambria"/>
                <a:cs typeface="Cambria"/>
              </a:rPr>
              <a:t>the</a:t>
            </a:r>
            <a:r>
              <a:rPr sz="2400" spc="-50" dirty="0">
                <a:solidFill>
                  <a:srgbClr val="595959"/>
                </a:solidFill>
                <a:latin typeface="Cambria"/>
                <a:cs typeface="Cambria"/>
              </a:rPr>
              <a:t> </a:t>
            </a:r>
            <a:r>
              <a:rPr sz="2400" spc="-10" dirty="0">
                <a:solidFill>
                  <a:srgbClr val="595959"/>
                </a:solidFill>
                <a:latin typeface="Cambria"/>
                <a:cs typeface="Cambria"/>
              </a:rPr>
              <a:t>practice 	</a:t>
            </a:r>
            <a:r>
              <a:rPr sz="2400" dirty="0">
                <a:solidFill>
                  <a:srgbClr val="595959"/>
                </a:solidFill>
                <a:latin typeface="Cambria"/>
                <a:cs typeface="Cambria"/>
              </a:rPr>
              <a:t>of</a:t>
            </a:r>
            <a:r>
              <a:rPr sz="2400" spc="-50" dirty="0">
                <a:solidFill>
                  <a:srgbClr val="595959"/>
                </a:solidFill>
                <a:latin typeface="Cambria"/>
                <a:cs typeface="Cambria"/>
              </a:rPr>
              <a:t> </a:t>
            </a:r>
            <a:r>
              <a:rPr sz="2400" dirty="0">
                <a:solidFill>
                  <a:srgbClr val="595959"/>
                </a:solidFill>
                <a:latin typeface="Cambria"/>
                <a:cs typeface="Cambria"/>
              </a:rPr>
              <a:t>law</a:t>
            </a:r>
            <a:r>
              <a:rPr sz="2400" spc="-45" dirty="0">
                <a:solidFill>
                  <a:srgbClr val="595959"/>
                </a:solidFill>
                <a:latin typeface="Cambria"/>
                <a:cs typeface="Cambria"/>
              </a:rPr>
              <a:t> </a:t>
            </a:r>
            <a:r>
              <a:rPr sz="2400" dirty="0">
                <a:solidFill>
                  <a:srgbClr val="595959"/>
                </a:solidFill>
                <a:latin typeface="Cambria"/>
                <a:cs typeface="Cambria"/>
              </a:rPr>
              <a:t>when</a:t>
            </a:r>
            <a:r>
              <a:rPr sz="2400" spc="-50" dirty="0">
                <a:solidFill>
                  <a:srgbClr val="595959"/>
                </a:solidFill>
                <a:latin typeface="Cambria"/>
                <a:cs typeface="Cambria"/>
              </a:rPr>
              <a:t> </a:t>
            </a:r>
            <a:r>
              <a:rPr sz="2400" dirty="0">
                <a:solidFill>
                  <a:srgbClr val="595959"/>
                </a:solidFill>
                <a:latin typeface="Cambria"/>
                <a:cs typeface="Cambria"/>
              </a:rPr>
              <a:t>it</a:t>
            </a:r>
            <a:r>
              <a:rPr sz="2400" spc="-45" dirty="0">
                <a:solidFill>
                  <a:srgbClr val="595959"/>
                </a:solidFill>
                <a:latin typeface="Cambria"/>
                <a:cs typeface="Cambria"/>
              </a:rPr>
              <a:t> </a:t>
            </a:r>
            <a:r>
              <a:rPr sz="2400" spc="-25" dirty="0">
                <a:solidFill>
                  <a:srgbClr val="595959"/>
                </a:solidFill>
                <a:latin typeface="Cambria"/>
                <a:cs typeface="Cambria"/>
              </a:rPr>
              <a:t>involves</a:t>
            </a:r>
            <a:r>
              <a:rPr sz="2400" spc="-40" dirty="0">
                <a:solidFill>
                  <a:srgbClr val="595959"/>
                </a:solidFill>
                <a:latin typeface="Cambria"/>
                <a:cs typeface="Cambria"/>
              </a:rPr>
              <a:t> </a:t>
            </a:r>
            <a:r>
              <a:rPr sz="2400" dirty="0">
                <a:solidFill>
                  <a:srgbClr val="595959"/>
                </a:solidFill>
                <a:latin typeface="Cambria"/>
                <a:cs typeface="Cambria"/>
              </a:rPr>
              <a:t>the</a:t>
            </a:r>
            <a:r>
              <a:rPr sz="2400" spc="-45" dirty="0">
                <a:solidFill>
                  <a:srgbClr val="595959"/>
                </a:solidFill>
                <a:latin typeface="Cambria"/>
                <a:cs typeface="Cambria"/>
              </a:rPr>
              <a:t> </a:t>
            </a:r>
            <a:r>
              <a:rPr sz="2400" spc="-10" dirty="0">
                <a:solidFill>
                  <a:srgbClr val="595959"/>
                </a:solidFill>
                <a:latin typeface="Cambria"/>
                <a:cs typeface="Cambria"/>
              </a:rPr>
              <a:t>giving 	</a:t>
            </a:r>
            <a:r>
              <a:rPr sz="2400" dirty="0">
                <a:solidFill>
                  <a:srgbClr val="595959"/>
                </a:solidFill>
                <a:latin typeface="Cambria"/>
                <a:cs typeface="Cambria"/>
              </a:rPr>
              <a:t>of</a:t>
            </a:r>
            <a:r>
              <a:rPr sz="2400" spc="-65" dirty="0">
                <a:solidFill>
                  <a:srgbClr val="595959"/>
                </a:solidFill>
                <a:latin typeface="Cambria"/>
                <a:cs typeface="Cambria"/>
              </a:rPr>
              <a:t> </a:t>
            </a:r>
            <a:r>
              <a:rPr sz="2400" dirty="0">
                <a:solidFill>
                  <a:srgbClr val="595959"/>
                </a:solidFill>
                <a:latin typeface="Cambria"/>
                <a:cs typeface="Cambria"/>
              </a:rPr>
              <a:t>advice,</a:t>
            </a:r>
            <a:r>
              <a:rPr sz="2400" spc="-60" dirty="0">
                <a:solidFill>
                  <a:srgbClr val="595959"/>
                </a:solidFill>
                <a:latin typeface="Cambria"/>
                <a:cs typeface="Cambria"/>
              </a:rPr>
              <a:t> </a:t>
            </a:r>
            <a:r>
              <a:rPr sz="2400" spc="-10" dirty="0">
                <a:solidFill>
                  <a:srgbClr val="595959"/>
                </a:solidFill>
                <a:latin typeface="Cambria"/>
                <a:cs typeface="Cambria"/>
              </a:rPr>
              <a:t>consultation, 	explanation,</a:t>
            </a:r>
            <a:r>
              <a:rPr sz="2400" spc="-25" dirty="0">
                <a:solidFill>
                  <a:srgbClr val="595959"/>
                </a:solidFill>
                <a:latin typeface="Cambria"/>
                <a:cs typeface="Cambria"/>
              </a:rPr>
              <a:t> </a:t>
            </a:r>
            <a:r>
              <a:rPr sz="2400" dirty="0">
                <a:solidFill>
                  <a:srgbClr val="595959"/>
                </a:solidFill>
                <a:latin typeface="Cambria"/>
                <a:cs typeface="Cambria"/>
              </a:rPr>
              <a:t>or</a:t>
            </a:r>
            <a:r>
              <a:rPr sz="2400" spc="-20" dirty="0">
                <a:solidFill>
                  <a:srgbClr val="595959"/>
                </a:solidFill>
                <a:latin typeface="Cambria"/>
                <a:cs typeface="Cambria"/>
              </a:rPr>
              <a:t> </a:t>
            </a:r>
            <a:r>
              <a:rPr sz="2400" spc="-10" dirty="0">
                <a:solidFill>
                  <a:srgbClr val="595959"/>
                </a:solidFill>
                <a:latin typeface="Cambria"/>
                <a:cs typeface="Cambria"/>
              </a:rPr>
              <a:t>recommendations 	</a:t>
            </a:r>
            <a:r>
              <a:rPr sz="2400" dirty="0">
                <a:solidFill>
                  <a:srgbClr val="595959"/>
                </a:solidFill>
                <a:latin typeface="Cambria"/>
                <a:cs typeface="Cambria"/>
              </a:rPr>
              <a:t>on</a:t>
            </a:r>
            <a:r>
              <a:rPr sz="2400" spc="-45" dirty="0">
                <a:solidFill>
                  <a:srgbClr val="595959"/>
                </a:solidFill>
                <a:latin typeface="Cambria"/>
                <a:cs typeface="Cambria"/>
              </a:rPr>
              <a:t> </a:t>
            </a:r>
            <a:r>
              <a:rPr sz="2400" dirty="0">
                <a:solidFill>
                  <a:srgbClr val="595959"/>
                </a:solidFill>
                <a:latin typeface="Cambria"/>
                <a:cs typeface="Cambria"/>
              </a:rPr>
              <a:t>matters</a:t>
            </a:r>
            <a:r>
              <a:rPr sz="2400" spc="-30" dirty="0">
                <a:solidFill>
                  <a:srgbClr val="595959"/>
                </a:solidFill>
                <a:latin typeface="Cambria"/>
                <a:cs typeface="Cambria"/>
              </a:rPr>
              <a:t> </a:t>
            </a:r>
            <a:r>
              <a:rPr sz="2400" dirty="0">
                <a:solidFill>
                  <a:srgbClr val="595959"/>
                </a:solidFill>
                <a:latin typeface="Cambria"/>
                <a:cs typeface="Cambria"/>
              </a:rPr>
              <a:t>of</a:t>
            </a:r>
            <a:r>
              <a:rPr sz="2400" spc="-40" dirty="0">
                <a:solidFill>
                  <a:srgbClr val="595959"/>
                </a:solidFill>
                <a:latin typeface="Cambria"/>
                <a:cs typeface="Cambria"/>
              </a:rPr>
              <a:t> </a:t>
            </a:r>
            <a:r>
              <a:rPr sz="2400" spc="-50" dirty="0">
                <a:solidFill>
                  <a:srgbClr val="595959"/>
                </a:solidFill>
                <a:latin typeface="Cambria"/>
                <a:cs typeface="Cambria"/>
              </a:rPr>
              <a:t>law.</a:t>
            </a:r>
            <a:r>
              <a:rPr sz="2400" spc="-40" dirty="0">
                <a:solidFill>
                  <a:srgbClr val="595959"/>
                </a:solidFill>
                <a:latin typeface="Cambria"/>
                <a:cs typeface="Cambria"/>
              </a:rPr>
              <a:t> </a:t>
            </a:r>
            <a:r>
              <a:rPr sz="2400" dirty="0">
                <a:solidFill>
                  <a:srgbClr val="595959"/>
                </a:solidFill>
                <a:latin typeface="Cambria"/>
                <a:cs typeface="Cambria"/>
              </a:rPr>
              <a:t>It</a:t>
            </a:r>
            <a:r>
              <a:rPr sz="2400" spc="-40" dirty="0">
                <a:solidFill>
                  <a:srgbClr val="595959"/>
                </a:solidFill>
                <a:latin typeface="Cambria"/>
                <a:cs typeface="Cambria"/>
              </a:rPr>
              <a:t> </a:t>
            </a:r>
            <a:r>
              <a:rPr sz="2400" dirty="0">
                <a:solidFill>
                  <a:srgbClr val="595959"/>
                </a:solidFill>
                <a:latin typeface="Cambria"/>
                <a:cs typeface="Cambria"/>
              </a:rPr>
              <a:t>is</a:t>
            </a:r>
            <a:r>
              <a:rPr sz="2400" spc="-35" dirty="0">
                <a:solidFill>
                  <a:srgbClr val="595959"/>
                </a:solidFill>
                <a:latin typeface="Cambria"/>
                <a:cs typeface="Cambria"/>
              </a:rPr>
              <a:t> </a:t>
            </a:r>
            <a:r>
              <a:rPr sz="2400" dirty="0">
                <a:solidFill>
                  <a:srgbClr val="595959"/>
                </a:solidFill>
                <a:latin typeface="Cambria"/>
                <a:cs typeface="Cambria"/>
              </a:rPr>
              <a:t>also</a:t>
            </a:r>
            <a:r>
              <a:rPr sz="2400" spc="-35" dirty="0">
                <a:solidFill>
                  <a:srgbClr val="595959"/>
                </a:solidFill>
                <a:latin typeface="Cambria"/>
                <a:cs typeface="Cambria"/>
              </a:rPr>
              <a:t> </a:t>
            </a:r>
            <a:r>
              <a:rPr sz="2400" spc="-25" dirty="0">
                <a:solidFill>
                  <a:srgbClr val="595959"/>
                </a:solidFill>
                <a:latin typeface="Cambria"/>
                <a:cs typeface="Cambria"/>
              </a:rPr>
              <a:t>the 	</a:t>
            </a:r>
            <a:r>
              <a:rPr sz="2400" dirty="0">
                <a:solidFill>
                  <a:srgbClr val="595959"/>
                </a:solidFill>
                <a:latin typeface="Cambria"/>
                <a:cs typeface="Cambria"/>
              </a:rPr>
              <a:t>practice</a:t>
            </a:r>
            <a:r>
              <a:rPr sz="2400" spc="-65" dirty="0">
                <a:solidFill>
                  <a:srgbClr val="595959"/>
                </a:solidFill>
                <a:latin typeface="Cambria"/>
                <a:cs typeface="Cambria"/>
              </a:rPr>
              <a:t> </a:t>
            </a:r>
            <a:r>
              <a:rPr sz="2400" dirty="0">
                <a:solidFill>
                  <a:srgbClr val="595959"/>
                </a:solidFill>
                <a:latin typeface="Cambria"/>
                <a:cs typeface="Cambria"/>
              </a:rPr>
              <a:t>of</a:t>
            </a:r>
            <a:r>
              <a:rPr sz="2400" spc="-70" dirty="0">
                <a:solidFill>
                  <a:srgbClr val="595959"/>
                </a:solidFill>
                <a:latin typeface="Cambria"/>
                <a:cs typeface="Cambria"/>
              </a:rPr>
              <a:t> </a:t>
            </a:r>
            <a:r>
              <a:rPr sz="2400" dirty="0">
                <a:solidFill>
                  <a:srgbClr val="595959"/>
                </a:solidFill>
                <a:latin typeface="Cambria"/>
                <a:cs typeface="Cambria"/>
              </a:rPr>
              <a:t>law</a:t>
            </a:r>
            <a:r>
              <a:rPr sz="2400" spc="-65" dirty="0">
                <a:solidFill>
                  <a:srgbClr val="595959"/>
                </a:solidFill>
                <a:latin typeface="Cambria"/>
                <a:cs typeface="Cambria"/>
              </a:rPr>
              <a:t> </a:t>
            </a:r>
            <a:r>
              <a:rPr sz="2400" dirty="0">
                <a:solidFill>
                  <a:srgbClr val="595959"/>
                </a:solidFill>
                <a:latin typeface="Cambria"/>
                <a:cs typeface="Cambria"/>
              </a:rPr>
              <a:t>to</a:t>
            </a:r>
            <a:r>
              <a:rPr sz="2400" spc="-65" dirty="0">
                <a:solidFill>
                  <a:srgbClr val="595959"/>
                </a:solidFill>
                <a:latin typeface="Cambria"/>
                <a:cs typeface="Cambria"/>
              </a:rPr>
              <a:t> </a:t>
            </a:r>
            <a:r>
              <a:rPr sz="2400" dirty="0">
                <a:solidFill>
                  <a:srgbClr val="595959"/>
                </a:solidFill>
                <a:latin typeface="Cambria"/>
                <a:cs typeface="Cambria"/>
              </a:rPr>
              <a:t>instruct</a:t>
            </a:r>
            <a:r>
              <a:rPr sz="2400" spc="-60" dirty="0">
                <a:solidFill>
                  <a:srgbClr val="595959"/>
                </a:solidFill>
                <a:latin typeface="Cambria"/>
                <a:cs typeface="Cambria"/>
              </a:rPr>
              <a:t> </a:t>
            </a:r>
            <a:r>
              <a:rPr sz="2400" spc="-10" dirty="0">
                <a:solidFill>
                  <a:srgbClr val="595959"/>
                </a:solidFill>
                <a:latin typeface="Cambria"/>
                <a:cs typeface="Cambria"/>
              </a:rPr>
              <a:t>other 	individuals</a:t>
            </a:r>
            <a:r>
              <a:rPr sz="2400" spc="-45" dirty="0">
                <a:solidFill>
                  <a:srgbClr val="595959"/>
                </a:solidFill>
                <a:latin typeface="Cambria"/>
                <a:cs typeface="Cambria"/>
              </a:rPr>
              <a:t> </a:t>
            </a:r>
            <a:r>
              <a:rPr sz="2400" dirty="0">
                <a:solidFill>
                  <a:srgbClr val="595959"/>
                </a:solidFill>
                <a:latin typeface="Cambria"/>
                <a:cs typeface="Cambria"/>
              </a:rPr>
              <a:t>in</a:t>
            </a:r>
            <a:r>
              <a:rPr sz="2400" spc="-55" dirty="0">
                <a:solidFill>
                  <a:srgbClr val="595959"/>
                </a:solidFill>
                <a:latin typeface="Cambria"/>
                <a:cs typeface="Cambria"/>
              </a:rPr>
              <a:t> </a:t>
            </a:r>
            <a:r>
              <a:rPr sz="2400" dirty="0">
                <a:solidFill>
                  <a:srgbClr val="595959"/>
                </a:solidFill>
                <a:latin typeface="Cambria"/>
                <a:cs typeface="Cambria"/>
              </a:rPr>
              <a:t>how</a:t>
            </a:r>
            <a:r>
              <a:rPr sz="2400" spc="-40" dirty="0">
                <a:solidFill>
                  <a:srgbClr val="595959"/>
                </a:solidFill>
                <a:latin typeface="Cambria"/>
                <a:cs typeface="Cambria"/>
              </a:rPr>
              <a:t> </a:t>
            </a:r>
            <a:r>
              <a:rPr sz="2400" dirty="0">
                <a:solidFill>
                  <a:srgbClr val="595959"/>
                </a:solidFill>
                <a:latin typeface="Cambria"/>
                <a:cs typeface="Cambria"/>
              </a:rPr>
              <a:t>to</a:t>
            </a:r>
            <a:r>
              <a:rPr sz="2400" spc="-50" dirty="0">
                <a:solidFill>
                  <a:srgbClr val="595959"/>
                </a:solidFill>
                <a:latin typeface="Cambria"/>
                <a:cs typeface="Cambria"/>
              </a:rPr>
              <a:t> </a:t>
            </a:r>
            <a:r>
              <a:rPr sz="2400" spc="-10" dirty="0">
                <a:solidFill>
                  <a:srgbClr val="595959"/>
                </a:solidFill>
                <a:latin typeface="Cambria"/>
                <a:cs typeface="Cambria"/>
              </a:rPr>
              <a:t>prepare</a:t>
            </a:r>
            <a:r>
              <a:rPr sz="2400" spc="-45" dirty="0">
                <a:solidFill>
                  <a:srgbClr val="595959"/>
                </a:solidFill>
                <a:latin typeface="Cambria"/>
                <a:cs typeface="Cambria"/>
              </a:rPr>
              <a:t> </a:t>
            </a:r>
            <a:r>
              <a:rPr sz="2400" spc="-25" dirty="0">
                <a:solidFill>
                  <a:srgbClr val="595959"/>
                </a:solidFill>
                <a:latin typeface="Cambria"/>
                <a:cs typeface="Cambria"/>
              </a:rPr>
              <a:t>and 	</a:t>
            </a:r>
            <a:r>
              <a:rPr sz="2400" spc="-10" dirty="0">
                <a:solidFill>
                  <a:srgbClr val="595959"/>
                </a:solidFill>
                <a:latin typeface="Cambria"/>
                <a:cs typeface="Cambria"/>
              </a:rPr>
              <a:t>execute</a:t>
            </a:r>
            <a:r>
              <a:rPr sz="2400" spc="-80" dirty="0">
                <a:solidFill>
                  <a:srgbClr val="595959"/>
                </a:solidFill>
                <a:latin typeface="Cambria"/>
                <a:cs typeface="Cambria"/>
              </a:rPr>
              <a:t> </a:t>
            </a:r>
            <a:r>
              <a:rPr sz="2400" dirty="0">
                <a:solidFill>
                  <a:srgbClr val="595959"/>
                </a:solidFill>
                <a:latin typeface="Cambria"/>
                <a:cs typeface="Cambria"/>
              </a:rPr>
              <a:t>those</a:t>
            </a:r>
            <a:r>
              <a:rPr sz="2400" spc="-75" dirty="0">
                <a:solidFill>
                  <a:srgbClr val="595959"/>
                </a:solidFill>
                <a:latin typeface="Cambria"/>
                <a:cs typeface="Cambria"/>
              </a:rPr>
              <a:t> </a:t>
            </a:r>
            <a:r>
              <a:rPr sz="2400" spc="-10" dirty="0">
                <a:solidFill>
                  <a:srgbClr val="595959"/>
                </a:solidFill>
                <a:latin typeface="Cambria"/>
                <a:cs typeface="Cambria"/>
              </a:rPr>
              <a:t>documents.</a:t>
            </a:r>
            <a:endParaRPr sz="2400">
              <a:latin typeface="Cambria"/>
              <a:cs typeface="Cambri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30416" y="327151"/>
            <a:ext cx="8716010" cy="1513205"/>
          </a:xfrm>
          <a:prstGeom prst="rect">
            <a:avLst/>
          </a:prstGeom>
        </p:spPr>
        <p:txBody>
          <a:bodyPr vert="horz" wrap="square" lIns="0" tIns="92075" rIns="0" bIns="0" rtlCol="0">
            <a:spAutoFit/>
          </a:bodyPr>
          <a:lstStyle/>
          <a:p>
            <a:pPr marL="12700" marR="5080">
              <a:lnSpc>
                <a:spcPts val="5590"/>
              </a:lnSpc>
              <a:spcBef>
                <a:spcPts val="725"/>
              </a:spcBef>
            </a:pPr>
            <a:r>
              <a:rPr sz="5100" b="1" spc="135" dirty="0">
                <a:latin typeface="Impact"/>
                <a:cs typeface="Impact"/>
              </a:rPr>
              <a:t>CASE</a:t>
            </a:r>
            <a:r>
              <a:rPr sz="5100" b="1" spc="425" dirty="0">
                <a:latin typeface="Impact"/>
                <a:cs typeface="Impact"/>
              </a:rPr>
              <a:t> </a:t>
            </a:r>
            <a:r>
              <a:rPr sz="5100" b="1" spc="170" dirty="0">
                <a:latin typeface="Impact"/>
                <a:cs typeface="Impact"/>
              </a:rPr>
              <a:t>EXAMPLES</a:t>
            </a:r>
            <a:r>
              <a:rPr sz="5100" b="1" spc="415" dirty="0">
                <a:latin typeface="Impact"/>
                <a:cs typeface="Impact"/>
              </a:rPr>
              <a:t> </a:t>
            </a:r>
            <a:r>
              <a:rPr sz="5100" b="1" spc="130" dirty="0">
                <a:latin typeface="Impact"/>
                <a:cs typeface="Impact"/>
              </a:rPr>
              <a:t>INVOLVING</a:t>
            </a:r>
            <a:r>
              <a:rPr sz="5100" b="1" spc="420" dirty="0">
                <a:latin typeface="Impact"/>
                <a:cs typeface="Impact"/>
              </a:rPr>
              <a:t> </a:t>
            </a:r>
            <a:r>
              <a:rPr sz="5100" b="1" spc="110" dirty="0">
                <a:latin typeface="Impact"/>
                <a:cs typeface="Impact"/>
              </a:rPr>
              <a:t>UPL- </a:t>
            </a:r>
            <a:r>
              <a:rPr sz="5100" b="1" spc="135" dirty="0">
                <a:latin typeface="Impact"/>
                <a:cs typeface="Impact"/>
              </a:rPr>
              <a:t>TITLE</a:t>
            </a:r>
            <a:r>
              <a:rPr sz="5100" b="1" spc="420" dirty="0">
                <a:latin typeface="Impact"/>
                <a:cs typeface="Impact"/>
              </a:rPr>
              <a:t> </a:t>
            </a:r>
            <a:r>
              <a:rPr sz="5100" b="1" spc="155" dirty="0">
                <a:latin typeface="Impact"/>
                <a:cs typeface="Impact"/>
              </a:rPr>
              <a:t>COMPANY</a:t>
            </a:r>
            <a:endParaRPr sz="5100">
              <a:latin typeface="Impact"/>
              <a:cs typeface="Impact"/>
            </a:endParaRPr>
          </a:p>
        </p:txBody>
      </p:sp>
      <p:sp>
        <p:nvSpPr>
          <p:cNvPr id="3" name="object 3"/>
          <p:cNvSpPr txBox="1"/>
          <p:nvPr/>
        </p:nvSpPr>
        <p:spPr>
          <a:xfrm>
            <a:off x="1251676" y="2048255"/>
            <a:ext cx="4618990" cy="4178935"/>
          </a:xfrm>
          <a:prstGeom prst="rect">
            <a:avLst/>
          </a:prstGeom>
          <a:solidFill>
            <a:srgbClr val="F3F3F2"/>
          </a:solidFill>
          <a:ln w="9525">
            <a:solidFill>
              <a:srgbClr val="F8B323"/>
            </a:solidFill>
          </a:ln>
        </p:spPr>
        <p:txBody>
          <a:bodyPr vert="horz" wrap="square" lIns="0" tIns="6985" rIns="0" bIns="0" rtlCol="0">
            <a:spAutoFit/>
          </a:bodyPr>
          <a:lstStyle/>
          <a:p>
            <a:pPr marL="90805" marR="142240">
              <a:lnSpc>
                <a:spcPct val="110000"/>
              </a:lnSpc>
              <a:spcBef>
                <a:spcPts val="55"/>
              </a:spcBef>
            </a:pPr>
            <a:r>
              <a:rPr sz="2500" dirty="0">
                <a:solidFill>
                  <a:srgbClr val="595959"/>
                </a:solidFill>
                <a:latin typeface="Cambria"/>
                <a:cs typeface="Cambria"/>
              </a:rPr>
              <a:t>Defendant</a:t>
            </a:r>
            <a:r>
              <a:rPr sz="2500" spc="-75" dirty="0">
                <a:solidFill>
                  <a:srgbClr val="595959"/>
                </a:solidFill>
                <a:latin typeface="Cambria"/>
                <a:cs typeface="Cambria"/>
              </a:rPr>
              <a:t> </a:t>
            </a:r>
            <a:r>
              <a:rPr sz="2500" dirty="0">
                <a:solidFill>
                  <a:srgbClr val="595959"/>
                </a:solidFill>
                <a:latin typeface="Cambria"/>
                <a:cs typeface="Cambria"/>
              </a:rPr>
              <a:t>was</a:t>
            </a:r>
            <a:r>
              <a:rPr sz="2500" spc="-75" dirty="0">
                <a:solidFill>
                  <a:srgbClr val="595959"/>
                </a:solidFill>
                <a:latin typeface="Cambria"/>
                <a:cs typeface="Cambria"/>
              </a:rPr>
              <a:t> </a:t>
            </a:r>
            <a:r>
              <a:rPr sz="2500" dirty="0">
                <a:solidFill>
                  <a:srgbClr val="595959"/>
                </a:solidFill>
                <a:latin typeface="Cambria"/>
                <a:cs typeface="Cambria"/>
              </a:rPr>
              <a:t>a</a:t>
            </a:r>
            <a:r>
              <a:rPr sz="2500" spc="-70" dirty="0">
                <a:solidFill>
                  <a:srgbClr val="595959"/>
                </a:solidFill>
                <a:latin typeface="Cambria"/>
                <a:cs typeface="Cambria"/>
              </a:rPr>
              <a:t> </a:t>
            </a:r>
            <a:r>
              <a:rPr sz="2500" spc="-10" dirty="0">
                <a:solidFill>
                  <a:srgbClr val="595959"/>
                </a:solidFill>
                <a:latin typeface="Cambria"/>
                <a:cs typeface="Cambria"/>
              </a:rPr>
              <a:t>commercial </a:t>
            </a:r>
            <a:r>
              <a:rPr sz="2500" dirty="0">
                <a:solidFill>
                  <a:srgbClr val="595959"/>
                </a:solidFill>
                <a:latin typeface="Cambria"/>
                <a:cs typeface="Cambria"/>
              </a:rPr>
              <a:t>title</a:t>
            </a:r>
            <a:r>
              <a:rPr sz="2500" spc="-60" dirty="0">
                <a:solidFill>
                  <a:srgbClr val="595959"/>
                </a:solidFill>
                <a:latin typeface="Cambria"/>
                <a:cs typeface="Cambria"/>
              </a:rPr>
              <a:t> </a:t>
            </a:r>
            <a:r>
              <a:rPr sz="2500" dirty="0">
                <a:solidFill>
                  <a:srgbClr val="595959"/>
                </a:solidFill>
                <a:latin typeface="Cambria"/>
                <a:cs typeface="Cambria"/>
              </a:rPr>
              <a:t>company</a:t>
            </a:r>
            <a:r>
              <a:rPr sz="2500" spc="-55" dirty="0">
                <a:solidFill>
                  <a:srgbClr val="595959"/>
                </a:solidFill>
                <a:latin typeface="Cambria"/>
                <a:cs typeface="Cambria"/>
              </a:rPr>
              <a:t> </a:t>
            </a:r>
            <a:r>
              <a:rPr sz="2500" dirty="0">
                <a:solidFill>
                  <a:srgbClr val="595959"/>
                </a:solidFill>
                <a:latin typeface="Cambria"/>
                <a:cs typeface="Cambria"/>
              </a:rPr>
              <a:t>that</a:t>
            </a:r>
            <a:r>
              <a:rPr sz="2500" spc="-60" dirty="0">
                <a:solidFill>
                  <a:srgbClr val="595959"/>
                </a:solidFill>
                <a:latin typeface="Cambria"/>
                <a:cs typeface="Cambria"/>
              </a:rPr>
              <a:t> </a:t>
            </a:r>
            <a:r>
              <a:rPr sz="2500" spc="-10" dirty="0">
                <a:solidFill>
                  <a:srgbClr val="595959"/>
                </a:solidFill>
                <a:latin typeface="Cambria"/>
                <a:cs typeface="Cambria"/>
              </a:rPr>
              <a:t>assisted </a:t>
            </a:r>
            <a:r>
              <a:rPr sz="2500" dirty="0">
                <a:solidFill>
                  <a:srgbClr val="595959"/>
                </a:solidFill>
                <a:latin typeface="Cambria"/>
                <a:cs typeface="Cambria"/>
              </a:rPr>
              <a:t>people</a:t>
            </a:r>
            <a:r>
              <a:rPr sz="2500" spc="-60" dirty="0">
                <a:solidFill>
                  <a:srgbClr val="595959"/>
                </a:solidFill>
                <a:latin typeface="Cambria"/>
                <a:cs typeface="Cambria"/>
              </a:rPr>
              <a:t> </a:t>
            </a:r>
            <a:r>
              <a:rPr sz="2500" dirty="0">
                <a:solidFill>
                  <a:srgbClr val="595959"/>
                </a:solidFill>
                <a:latin typeface="Cambria"/>
                <a:cs typeface="Cambria"/>
              </a:rPr>
              <a:t>in</a:t>
            </a:r>
            <a:r>
              <a:rPr sz="2500" spc="-60" dirty="0">
                <a:solidFill>
                  <a:srgbClr val="595959"/>
                </a:solidFill>
                <a:latin typeface="Cambria"/>
                <a:cs typeface="Cambria"/>
              </a:rPr>
              <a:t> </a:t>
            </a:r>
            <a:r>
              <a:rPr sz="2500" dirty="0">
                <a:solidFill>
                  <a:srgbClr val="595959"/>
                </a:solidFill>
                <a:latin typeface="Cambria"/>
                <a:cs typeface="Cambria"/>
              </a:rPr>
              <a:t>purchasing</a:t>
            </a:r>
            <a:r>
              <a:rPr sz="2500" spc="-60" dirty="0">
                <a:solidFill>
                  <a:srgbClr val="595959"/>
                </a:solidFill>
                <a:latin typeface="Cambria"/>
                <a:cs typeface="Cambria"/>
              </a:rPr>
              <a:t> </a:t>
            </a:r>
            <a:r>
              <a:rPr sz="2500" dirty="0">
                <a:solidFill>
                  <a:srgbClr val="595959"/>
                </a:solidFill>
                <a:latin typeface="Cambria"/>
                <a:cs typeface="Cambria"/>
              </a:rPr>
              <a:t>real</a:t>
            </a:r>
            <a:r>
              <a:rPr sz="2500" spc="-65" dirty="0">
                <a:solidFill>
                  <a:srgbClr val="595959"/>
                </a:solidFill>
                <a:latin typeface="Cambria"/>
                <a:cs typeface="Cambria"/>
              </a:rPr>
              <a:t> </a:t>
            </a:r>
            <a:r>
              <a:rPr sz="2500" spc="-10" dirty="0">
                <a:solidFill>
                  <a:srgbClr val="595959"/>
                </a:solidFill>
                <a:latin typeface="Cambria"/>
                <a:cs typeface="Cambria"/>
              </a:rPr>
              <a:t>estate. </a:t>
            </a:r>
            <a:r>
              <a:rPr sz="2500" dirty="0">
                <a:solidFill>
                  <a:srgbClr val="595959"/>
                </a:solidFill>
                <a:latin typeface="Cambria"/>
                <a:cs typeface="Cambria"/>
              </a:rPr>
              <a:t>They</a:t>
            </a:r>
            <a:r>
              <a:rPr sz="2500" spc="-60" dirty="0">
                <a:solidFill>
                  <a:srgbClr val="595959"/>
                </a:solidFill>
                <a:latin typeface="Cambria"/>
                <a:cs typeface="Cambria"/>
              </a:rPr>
              <a:t> </a:t>
            </a:r>
            <a:r>
              <a:rPr sz="2500" spc="-10" dirty="0">
                <a:solidFill>
                  <a:srgbClr val="595959"/>
                </a:solidFill>
                <a:latin typeface="Cambria"/>
                <a:cs typeface="Cambria"/>
              </a:rPr>
              <a:t>prepared</a:t>
            </a:r>
            <a:r>
              <a:rPr sz="2500" spc="-60" dirty="0">
                <a:solidFill>
                  <a:srgbClr val="595959"/>
                </a:solidFill>
                <a:latin typeface="Cambria"/>
                <a:cs typeface="Cambria"/>
              </a:rPr>
              <a:t> </a:t>
            </a:r>
            <a:r>
              <a:rPr sz="2500" dirty="0">
                <a:solidFill>
                  <a:srgbClr val="595959"/>
                </a:solidFill>
                <a:latin typeface="Cambria"/>
                <a:cs typeface="Cambria"/>
              </a:rPr>
              <a:t>legal</a:t>
            </a:r>
            <a:r>
              <a:rPr sz="2500" spc="-65" dirty="0">
                <a:solidFill>
                  <a:srgbClr val="595959"/>
                </a:solidFill>
                <a:latin typeface="Cambria"/>
                <a:cs typeface="Cambria"/>
              </a:rPr>
              <a:t> </a:t>
            </a:r>
            <a:r>
              <a:rPr sz="2500" spc="-10" dirty="0">
                <a:solidFill>
                  <a:srgbClr val="595959"/>
                </a:solidFill>
                <a:latin typeface="Cambria"/>
                <a:cs typeface="Cambria"/>
              </a:rPr>
              <a:t>documents </a:t>
            </a:r>
            <a:r>
              <a:rPr sz="2500" dirty="0">
                <a:solidFill>
                  <a:srgbClr val="595959"/>
                </a:solidFill>
                <a:latin typeface="Cambria"/>
                <a:cs typeface="Cambria"/>
              </a:rPr>
              <a:t>related</a:t>
            </a:r>
            <a:r>
              <a:rPr sz="2500" spc="-70" dirty="0">
                <a:solidFill>
                  <a:srgbClr val="595959"/>
                </a:solidFill>
                <a:latin typeface="Cambria"/>
                <a:cs typeface="Cambria"/>
              </a:rPr>
              <a:t> </a:t>
            </a:r>
            <a:r>
              <a:rPr sz="2500" dirty="0">
                <a:solidFill>
                  <a:srgbClr val="595959"/>
                </a:solidFill>
                <a:latin typeface="Cambria"/>
                <a:cs typeface="Cambria"/>
              </a:rPr>
              <a:t>to</a:t>
            </a:r>
            <a:r>
              <a:rPr sz="2500" spc="-70" dirty="0">
                <a:solidFill>
                  <a:srgbClr val="595959"/>
                </a:solidFill>
                <a:latin typeface="Cambria"/>
                <a:cs typeface="Cambria"/>
              </a:rPr>
              <a:t> </a:t>
            </a:r>
            <a:r>
              <a:rPr sz="2500" dirty="0">
                <a:solidFill>
                  <a:srgbClr val="595959"/>
                </a:solidFill>
                <a:latin typeface="Cambria"/>
                <a:cs typeface="Cambria"/>
              </a:rPr>
              <a:t>sales,</a:t>
            </a:r>
            <a:r>
              <a:rPr sz="2500" spc="-75" dirty="0">
                <a:solidFill>
                  <a:srgbClr val="595959"/>
                </a:solidFill>
                <a:latin typeface="Cambria"/>
                <a:cs typeface="Cambria"/>
              </a:rPr>
              <a:t> </a:t>
            </a:r>
            <a:r>
              <a:rPr sz="2500" spc="-10" dirty="0">
                <a:solidFill>
                  <a:srgbClr val="595959"/>
                </a:solidFill>
                <a:latin typeface="Cambria"/>
                <a:cs typeface="Cambria"/>
              </a:rPr>
              <a:t>provided</a:t>
            </a:r>
            <a:r>
              <a:rPr sz="2500" spc="-65" dirty="0">
                <a:solidFill>
                  <a:srgbClr val="595959"/>
                </a:solidFill>
                <a:latin typeface="Cambria"/>
                <a:cs typeface="Cambria"/>
              </a:rPr>
              <a:t> </a:t>
            </a:r>
            <a:r>
              <a:rPr sz="2500" spc="-10" dirty="0">
                <a:solidFill>
                  <a:srgbClr val="595959"/>
                </a:solidFill>
                <a:latin typeface="Cambria"/>
                <a:cs typeface="Cambria"/>
              </a:rPr>
              <a:t>title </a:t>
            </a:r>
            <a:r>
              <a:rPr sz="2500" dirty="0">
                <a:solidFill>
                  <a:srgbClr val="595959"/>
                </a:solidFill>
                <a:latin typeface="Cambria"/>
                <a:cs typeface="Cambria"/>
              </a:rPr>
              <a:t>searches,</a:t>
            </a:r>
            <a:r>
              <a:rPr sz="2500" spc="-110" dirty="0">
                <a:solidFill>
                  <a:srgbClr val="595959"/>
                </a:solidFill>
                <a:latin typeface="Cambria"/>
                <a:cs typeface="Cambria"/>
              </a:rPr>
              <a:t> </a:t>
            </a:r>
            <a:r>
              <a:rPr sz="2500" dirty="0">
                <a:solidFill>
                  <a:srgbClr val="595959"/>
                </a:solidFill>
                <a:latin typeface="Cambria"/>
                <a:cs typeface="Cambria"/>
              </a:rPr>
              <a:t>conducted</a:t>
            </a:r>
            <a:r>
              <a:rPr sz="2500" spc="-105" dirty="0">
                <a:solidFill>
                  <a:srgbClr val="595959"/>
                </a:solidFill>
                <a:latin typeface="Cambria"/>
                <a:cs typeface="Cambria"/>
              </a:rPr>
              <a:t> </a:t>
            </a:r>
            <a:r>
              <a:rPr sz="2500" spc="-10" dirty="0">
                <a:solidFill>
                  <a:srgbClr val="595959"/>
                </a:solidFill>
                <a:latin typeface="Cambria"/>
                <a:cs typeface="Cambria"/>
              </a:rPr>
              <a:t>closings </a:t>
            </a:r>
            <a:r>
              <a:rPr sz="2500" dirty="0">
                <a:solidFill>
                  <a:srgbClr val="595959"/>
                </a:solidFill>
                <a:latin typeface="Cambria"/>
                <a:cs typeface="Cambria"/>
              </a:rPr>
              <a:t>without</a:t>
            </a:r>
            <a:r>
              <a:rPr sz="2500" spc="-70" dirty="0">
                <a:solidFill>
                  <a:srgbClr val="595959"/>
                </a:solidFill>
                <a:latin typeface="Cambria"/>
                <a:cs typeface="Cambria"/>
              </a:rPr>
              <a:t> </a:t>
            </a:r>
            <a:r>
              <a:rPr sz="2500" dirty="0">
                <a:solidFill>
                  <a:srgbClr val="595959"/>
                </a:solidFill>
                <a:latin typeface="Cambria"/>
                <a:cs typeface="Cambria"/>
              </a:rPr>
              <a:t>an</a:t>
            </a:r>
            <a:r>
              <a:rPr sz="2500" spc="-70" dirty="0">
                <a:solidFill>
                  <a:srgbClr val="595959"/>
                </a:solidFill>
                <a:latin typeface="Cambria"/>
                <a:cs typeface="Cambria"/>
              </a:rPr>
              <a:t> </a:t>
            </a:r>
            <a:r>
              <a:rPr sz="2500" dirty="0">
                <a:solidFill>
                  <a:srgbClr val="595959"/>
                </a:solidFill>
                <a:latin typeface="Cambria"/>
                <a:cs typeface="Cambria"/>
              </a:rPr>
              <a:t>attorney</a:t>
            </a:r>
            <a:r>
              <a:rPr sz="2500" spc="-70" dirty="0">
                <a:solidFill>
                  <a:srgbClr val="595959"/>
                </a:solidFill>
                <a:latin typeface="Cambria"/>
                <a:cs typeface="Cambria"/>
              </a:rPr>
              <a:t> </a:t>
            </a:r>
            <a:r>
              <a:rPr sz="2500" spc="-10" dirty="0">
                <a:solidFill>
                  <a:srgbClr val="595959"/>
                </a:solidFill>
                <a:latin typeface="Cambria"/>
                <a:cs typeface="Cambria"/>
              </a:rPr>
              <a:t>present, </a:t>
            </a:r>
            <a:r>
              <a:rPr sz="2500" dirty="0">
                <a:solidFill>
                  <a:srgbClr val="595959"/>
                </a:solidFill>
                <a:latin typeface="Cambria"/>
                <a:cs typeface="Cambria"/>
              </a:rPr>
              <a:t>and</a:t>
            </a:r>
            <a:r>
              <a:rPr sz="2500" spc="-70" dirty="0">
                <a:solidFill>
                  <a:srgbClr val="595959"/>
                </a:solidFill>
                <a:latin typeface="Cambria"/>
                <a:cs typeface="Cambria"/>
              </a:rPr>
              <a:t> </a:t>
            </a:r>
            <a:r>
              <a:rPr sz="2500" dirty="0">
                <a:solidFill>
                  <a:srgbClr val="595959"/>
                </a:solidFill>
                <a:latin typeface="Cambria"/>
                <a:cs typeface="Cambria"/>
              </a:rPr>
              <a:t>carried</a:t>
            </a:r>
            <a:r>
              <a:rPr sz="2500" spc="-65" dirty="0">
                <a:solidFill>
                  <a:srgbClr val="595959"/>
                </a:solidFill>
                <a:latin typeface="Cambria"/>
                <a:cs typeface="Cambria"/>
              </a:rPr>
              <a:t> </a:t>
            </a:r>
            <a:r>
              <a:rPr sz="2500" dirty="0">
                <a:solidFill>
                  <a:srgbClr val="595959"/>
                </a:solidFill>
                <a:latin typeface="Cambria"/>
                <a:cs typeface="Cambria"/>
              </a:rPr>
              <a:t>legal</a:t>
            </a:r>
            <a:r>
              <a:rPr sz="2500" spc="-75" dirty="0">
                <a:solidFill>
                  <a:srgbClr val="595959"/>
                </a:solidFill>
                <a:latin typeface="Cambria"/>
                <a:cs typeface="Cambria"/>
              </a:rPr>
              <a:t> </a:t>
            </a:r>
            <a:r>
              <a:rPr sz="2500" dirty="0">
                <a:solidFill>
                  <a:srgbClr val="595959"/>
                </a:solidFill>
                <a:latin typeface="Cambria"/>
                <a:cs typeface="Cambria"/>
              </a:rPr>
              <a:t>instruments</a:t>
            </a:r>
            <a:r>
              <a:rPr sz="2500" spc="-65" dirty="0">
                <a:solidFill>
                  <a:srgbClr val="595959"/>
                </a:solidFill>
                <a:latin typeface="Cambria"/>
                <a:cs typeface="Cambria"/>
              </a:rPr>
              <a:t> </a:t>
            </a:r>
            <a:r>
              <a:rPr sz="2500" spc="-25" dirty="0">
                <a:solidFill>
                  <a:srgbClr val="595959"/>
                </a:solidFill>
                <a:latin typeface="Cambria"/>
                <a:cs typeface="Cambria"/>
              </a:rPr>
              <a:t>to </a:t>
            </a:r>
            <a:r>
              <a:rPr sz="2500" dirty="0">
                <a:solidFill>
                  <a:srgbClr val="595959"/>
                </a:solidFill>
                <a:latin typeface="Cambria"/>
                <a:cs typeface="Cambria"/>
              </a:rPr>
              <a:t>the</a:t>
            </a:r>
            <a:r>
              <a:rPr sz="2500" spc="-50" dirty="0">
                <a:solidFill>
                  <a:srgbClr val="595959"/>
                </a:solidFill>
                <a:latin typeface="Cambria"/>
                <a:cs typeface="Cambria"/>
              </a:rPr>
              <a:t> </a:t>
            </a:r>
            <a:r>
              <a:rPr sz="2500" dirty="0">
                <a:solidFill>
                  <a:srgbClr val="595959"/>
                </a:solidFill>
                <a:latin typeface="Cambria"/>
                <a:cs typeface="Cambria"/>
              </a:rPr>
              <a:t>courthouse</a:t>
            </a:r>
            <a:r>
              <a:rPr sz="2500" spc="-45" dirty="0">
                <a:solidFill>
                  <a:srgbClr val="595959"/>
                </a:solidFill>
                <a:latin typeface="Cambria"/>
                <a:cs typeface="Cambria"/>
              </a:rPr>
              <a:t> </a:t>
            </a:r>
            <a:r>
              <a:rPr sz="2500" dirty="0">
                <a:solidFill>
                  <a:srgbClr val="595959"/>
                </a:solidFill>
                <a:latin typeface="Cambria"/>
                <a:cs typeface="Cambria"/>
              </a:rPr>
              <a:t>for</a:t>
            </a:r>
            <a:r>
              <a:rPr sz="2500" spc="-55" dirty="0">
                <a:solidFill>
                  <a:srgbClr val="595959"/>
                </a:solidFill>
                <a:latin typeface="Cambria"/>
                <a:cs typeface="Cambria"/>
              </a:rPr>
              <a:t> </a:t>
            </a:r>
            <a:r>
              <a:rPr sz="2500" spc="-10" dirty="0">
                <a:solidFill>
                  <a:srgbClr val="595959"/>
                </a:solidFill>
                <a:latin typeface="Cambria"/>
                <a:cs typeface="Cambria"/>
              </a:rPr>
              <a:t>recording.</a:t>
            </a:r>
            <a:endParaRPr sz="2500">
              <a:latin typeface="Cambria"/>
              <a:cs typeface="Cambria"/>
            </a:endParaRPr>
          </a:p>
        </p:txBody>
      </p:sp>
      <p:sp>
        <p:nvSpPr>
          <p:cNvPr id="4" name="object 4"/>
          <p:cNvSpPr txBox="1"/>
          <p:nvPr/>
        </p:nvSpPr>
        <p:spPr>
          <a:xfrm>
            <a:off x="2572054" y="6359652"/>
            <a:ext cx="7157084" cy="330200"/>
          </a:xfrm>
          <a:prstGeom prst="rect">
            <a:avLst/>
          </a:prstGeom>
        </p:spPr>
        <p:txBody>
          <a:bodyPr vert="horz" wrap="square" lIns="0" tIns="12700" rIns="0" bIns="0" rtlCol="0">
            <a:spAutoFit/>
          </a:bodyPr>
          <a:lstStyle/>
          <a:p>
            <a:pPr marL="12700">
              <a:lnSpc>
                <a:spcPct val="100000"/>
              </a:lnSpc>
              <a:spcBef>
                <a:spcPts val="100"/>
              </a:spcBef>
            </a:pPr>
            <a:r>
              <a:rPr sz="2000" dirty="0">
                <a:solidFill>
                  <a:srgbClr val="595959"/>
                </a:solidFill>
                <a:latin typeface="Cambria"/>
                <a:cs typeface="Cambria"/>
              </a:rPr>
              <a:t>State</a:t>
            </a:r>
            <a:r>
              <a:rPr sz="2000" spc="-40" dirty="0">
                <a:solidFill>
                  <a:srgbClr val="595959"/>
                </a:solidFill>
                <a:latin typeface="Cambria"/>
                <a:cs typeface="Cambria"/>
              </a:rPr>
              <a:t> </a:t>
            </a:r>
            <a:r>
              <a:rPr sz="2000" spc="-80" dirty="0">
                <a:solidFill>
                  <a:srgbClr val="595959"/>
                </a:solidFill>
                <a:latin typeface="Cambria"/>
                <a:cs typeface="Cambria"/>
              </a:rPr>
              <a:t>v.</a:t>
            </a:r>
            <a:r>
              <a:rPr sz="2000" spc="-30" dirty="0">
                <a:solidFill>
                  <a:srgbClr val="595959"/>
                </a:solidFill>
                <a:latin typeface="Cambria"/>
                <a:cs typeface="Cambria"/>
              </a:rPr>
              <a:t> </a:t>
            </a:r>
            <a:r>
              <a:rPr sz="2000" spc="-10" dirty="0">
                <a:solidFill>
                  <a:srgbClr val="595959"/>
                </a:solidFill>
                <a:latin typeface="Cambria"/>
                <a:cs typeface="Cambria"/>
              </a:rPr>
              <a:t>Buyers</a:t>
            </a:r>
            <a:r>
              <a:rPr sz="2000" spc="-25" dirty="0">
                <a:solidFill>
                  <a:srgbClr val="595959"/>
                </a:solidFill>
                <a:latin typeface="Cambria"/>
                <a:cs typeface="Cambria"/>
              </a:rPr>
              <a:t> </a:t>
            </a:r>
            <a:r>
              <a:rPr sz="2000" dirty="0">
                <a:solidFill>
                  <a:srgbClr val="595959"/>
                </a:solidFill>
                <a:latin typeface="Cambria"/>
                <a:cs typeface="Cambria"/>
              </a:rPr>
              <a:t>Service</a:t>
            </a:r>
            <a:r>
              <a:rPr sz="2000" spc="-35" dirty="0">
                <a:solidFill>
                  <a:srgbClr val="595959"/>
                </a:solidFill>
                <a:latin typeface="Cambria"/>
                <a:cs typeface="Cambria"/>
              </a:rPr>
              <a:t> </a:t>
            </a:r>
            <a:r>
              <a:rPr sz="2000" dirty="0">
                <a:solidFill>
                  <a:srgbClr val="595959"/>
                </a:solidFill>
                <a:latin typeface="Cambria"/>
                <a:cs typeface="Cambria"/>
              </a:rPr>
              <a:t>Co.,</a:t>
            </a:r>
            <a:r>
              <a:rPr sz="2000" spc="-35" dirty="0">
                <a:solidFill>
                  <a:srgbClr val="595959"/>
                </a:solidFill>
                <a:latin typeface="Cambria"/>
                <a:cs typeface="Cambria"/>
              </a:rPr>
              <a:t> </a:t>
            </a:r>
            <a:r>
              <a:rPr sz="2000" dirty="0">
                <a:solidFill>
                  <a:srgbClr val="595959"/>
                </a:solidFill>
                <a:latin typeface="Cambria"/>
                <a:cs typeface="Cambria"/>
              </a:rPr>
              <a:t>Inc.,</a:t>
            </a:r>
            <a:r>
              <a:rPr sz="2000" spc="-30" dirty="0">
                <a:solidFill>
                  <a:srgbClr val="595959"/>
                </a:solidFill>
                <a:latin typeface="Cambria"/>
                <a:cs typeface="Cambria"/>
              </a:rPr>
              <a:t> </a:t>
            </a:r>
            <a:r>
              <a:rPr sz="2000" dirty="0">
                <a:solidFill>
                  <a:srgbClr val="595959"/>
                </a:solidFill>
                <a:latin typeface="Cambria"/>
                <a:cs typeface="Cambria"/>
              </a:rPr>
              <a:t>292</a:t>
            </a:r>
            <a:r>
              <a:rPr sz="2000" spc="-30" dirty="0">
                <a:solidFill>
                  <a:srgbClr val="595959"/>
                </a:solidFill>
                <a:latin typeface="Cambria"/>
                <a:cs typeface="Cambria"/>
              </a:rPr>
              <a:t> </a:t>
            </a:r>
            <a:r>
              <a:rPr sz="2000" dirty="0">
                <a:solidFill>
                  <a:srgbClr val="595959"/>
                </a:solidFill>
                <a:latin typeface="Cambria"/>
                <a:cs typeface="Cambria"/>
              </a:rPr>
              <a:t>S.C.</a:t>
            </a:r>
            <a:r>
              <a:rPr sz="2000" spc="-30" dirty="0">
                <a:solidFill>
                  <a:srgbClr val="595959"/>
                </a:solidFill>
                <a:latin typeface="Cambria"/>
                <a:cs typeface="Cambria"/>
              </a:rPr>
              <a:t> </a:t>
            </a:r>
            <a:r>
              <a:rPr sz="2000" dirty="0">
                <a:solidFill>
                  <a:srgbClr val="595959"/>
                </a:solidFill>
                <a:latin typeface="Cambria"/>
                <a:cs typeface="Cambria"/>
              </a:rPr>
              <a:t>426,</a:t>
            </a:r>
            <a:r>
              <a:rPr sz="2000" spc="-35" dirty="0">
                <a:solidFill>
                  <a:srgbClr val="595959"/>
                </a:solidFill>
                <a:latin typeface="Cambria"/>
                <a:cs typeface="Cambria"/>
              </a:rPr>
              <a:t> </a:t>
            </a:r>
            <a:r>
              <a:rPr sz="2000" dirty="0">
                <a:solidFill>
                  <a:srgbClr val="595959"/>
                </a:solidFill>
                <a:latin typeface="Cambria"/>
                <a:cs typeface="Cambria"/>
              </a:rPr>
              <a:t>357</a:t>
            </a:r>
            <a:r>
              <a:rPr sz="2000" spc="-30" dirty="0">
                <a:solidFill>
                  <a:srgbClr val="595959"/>
                </a:solidFill>
                <a:latin typeface="Cambria"/>
                <a:cs typeface="Cambria"/>
              </a:rPr>
              <a:t> </a:t>
            </a:r>
            <a:r>
              <a:rPr sz="2000" dirty="0">
                <a:solidFill>
                  <a:srgbClr val="595959"/>
                </a:solidFill>
                <a:latin typeface="Cambria"/>
                <a:cs typeface="Cambria"/>
              </a:rPr>
              <a:t>S.E.2d</a:t>
            </a:r>
            <a:r>
              <a:rPr sz="2000" spc="-25" dirty="0">
                <a:solidFill>
                  <a:srgbClr val="595959"/>
                </a:solidFill>
                <a:latin typeface="Cambria"/>
                <a:cs typeface="Cambria"/>
              </a:rPr>
              <a:t> </a:t>
            </a:r>
            <a:r>
              <a:rPr sz="2000" dirty="0">
                <a:solidFill>
                  <a:srgbClr val="595959"/>
                </a:solidFill>
                <a:latin typeface="Cambria"/>
                <a:cs typeface="Cambria"/>
              </a:rPr>
              <a:t>15</a:t>
            </a:r>
            <a:r>
              <a:rPr sz="2000" spc="-30" dirty="0">
                <a:solidFill>
                  <a:srgbClr val="595959"/>
                </a:solidFill>
                <a:latin typeface="Cambria"/>
                <a:cs typeface="Cambria"/>
              </a:rPr>
              <a:t> </a:t>
            </a:r>
            <a:r>
              <a:rPr sz="2000" spc="-10" dirty="0">
                <a:solidFill>
                  <a:srgbClr val="595959"/>
                </a:solidFill>
                <a:latin typeface="Cambria"/>
                <a:cs typeface="Cambria"/>
              </a:rPr>
              <a:t>(1987)</a:t>
            </a:r>
            <a:endParaRPr sz="2000">
              <a:latin typeface="Cambria"/>
              <a:cs typeface="Cambria"/>
            </a:endParaRPr>
          </a:p>
        </p:txBody>
      </p:sp>
      <p:sp>
        <p:nvSpPr>
          <p:cNvPr id="5" name="object 5"/>
          <p:cNvSpPr txBox="1"/>
          <p:nvPr/>
        </p:nvSpPr>
        <p:spPr>
          <a:xfrm>
            <a:off x="6483094" y="2048257"/>
            <a:ext cx="5229225" cy="4178935"/>
          </a:xfrm>
          <a:prstGeom prst="rect">
            <a:avLst/>
          </a:prstGeom>
          <a:solidFill>
            <a:srgbClr val="F3F3F2"/>
          </a:solidFill>
          <a:ln w="9525">
            <a:solidFill>
              <a:srgbClr val="F8B323"/>
            </a:solidFill>
          </a:ln>
        </p:spPr>
        <p:txBody>
          <a:bodyPr vert="horz" wrap="square" lIns="0" tIns="8890" rIns="0" bIns="0" rtlCol="0">
            <a:spAutoFit/>
          </a:bodyPr>
          <a:lstStyle/>
          <a:p>
            <a:pPr marL="318135" marR="122555" indent="-227329">
              <a:lnSpc>
                <a:spcPct val="110000"/>
              </a:lnSpc>
              <a:spcBef>
                <a:spcPts val="70"/>
              </a:spcBef>
              <a:buClr>
                <a:srgbClr val="2A1A00"/>
              </a:buClr>
              <a:buFont typeface="Arial"/>
              <a:buChar char="•"/>
              <a:tabLst>
                <a:tab pos="319405" algn="l"/>
              </a:tabLst>
            </a:pPr>
            <a:r>
              <a:rPr sz="2400" dirty="0">
                <a:solidFill>
                  <a:srgbClr val="595959"/>
                </a:solidFill>
                <a:latin typeface="Cambria"/>
                <a:cs typeface="Cambria"/>
              </a:rPr>
              <a:t>The</a:t>
            </a:r>
            <a:r>
              <a:rPr sz="2400" spc="-35" dirty="0">
                <a:solidFill>
                  <a:srgbClr val="595959"/>
                </a:solidFill>
                <a:latin typeface="Cambria"/>
                <a:cs typeface="Cambria"/>
              </a:rPr>
              <a:t> </a:t>
            </a:r>
            <a:r>
              <a:rPr sz="2400" dirty="0">
                <a:solidFill>
                  <a:srgbClr val="595959"/>
                </a:solidFill>
                <a:latin typeface="Cambria"/>
                <a:cs typeface="Cambria"/>
              </a:rPr>
              <a:t>Court</a:t>
            </a:r>
            <a:r>
              <a:rPr sz="2400" spc="-40" dirty="0">
                <a:solidFill>
                  <a:srgbClr val="595959"/>
                </a:solidFill>
                <a:latin typeface="Cambria"/>
                <a:cs typeface="Cambria"/>
              </a:rPr>
              <a:t> </a:t>
            </a:r>
            <a:r>
              <a:rPr sz="2400" dirty="0">
                <a:solidFill>
                  <a:srgbClr val="595959"/>
                </a:solidFill>
                <a:latin typeface="Cambria"/>
                <a:cs typeface="Cambria"/>
              </a:rPr>
              <a:t>held</a:t>
            </a:r>
            <a:r>
              <a:rPr sz="2400" spc="-35" dirty="0">
                <a:solidFill>
                  <a:srgbClr val="595959"/>
                </a:solidFill>
                <a:latin typeface="Cambria"/>
                <a:cs typeface="Cambria"/>
              </a:rPr>
              <a:t> </a:t>
            </a:r>
            <a:r>
              <a:rPr sz="2400" dirty="0">
                <a:solidFill>
                  <a:srgbClr val="595959"/>
                </a:solidFill>
                <a:latin typeface="Cambria"/>
                <a:cs typeface="Cambria"/>
              </a:rPr>
              <a:t>that</a:t>
            </a:r>
            <a:r>
              <a:rPr sz="2400" spc="-40" dirty="0">
                <a:solidFill>
                  <a:srgbClr val="595959"/>
                </a:solidFill>
                <a:latin typeface="Cambria"/>
                <a:cs typeface="Cambria"/>
              </a:rPr>
              <a:t> </a:t>
            </a:r>
            <a:r>
              <a:rPr sz="2400" dirty="0">
                <a:solidFill>
                  <a:srgbClr val="595959"/>
                </a:solidFill>
                <a:latin typeface="Cambria"/>
                <a:cs typeface="Cambria"/>
              </a:rPr>
              <a:t>it</a:t>
            </a:r>
            <a:r>
              <a:rPr sz="2400" spc="-35" dirty="0">
                <a:solidFill>
                  <a:srgbClr val="595959"/>
                </a:solidFill>
                <a:latin typeface="Cambria"/>
                <a:cs typeface="Cambria"/>
              </a:rPr>
              <a:t> </a:t>
            </a:r>
            <a:r>
              <a:rPr sz="2400" dirty="0">
                <a:solidFill>
                  <a:srgbClr val="595959"/>
                </a:solidFill>
                <a:latin typeface="Cambria"/>
                <a:cs typeface="Cambria"/>
              </a:rPr>
              <a:t>is</a:t>
            </a:r>
            <a:r>
              <a:rPr sz="2400" spc="-35" dirty="0">
                <a:solidFill>
                  <a:srgbClr val="595959"/>
                </a:solidFill>
                <a:latin typeface="Cambria"/>
                <a:cs typeface="Cambria"/>
              </a:rPr>
              <a:t> </a:t>
            </a:r>
            <a:r>
              <a:rPr sz="2400" dirty="0">
                <a:solidFill>
                  <a:srgbClr val="595959"/>
                </a:solidFill>
                <a:latin typeface="Cambria"/>
                <a:cs typeface="Cambria"/>
              </a:rPr>
              <a:t>UPL</a:t>
            </a:r>
            <a:r>
              <a:rPr sz="2400" spc="-40" dirty="0">
                <a:solidFill>
                  <a:srgbClr val="595959"/>
                </a:solidFill>
                <a:latin typeface="Cambria"/>
                <a:cs typeface="Cambria"/>
              </a:rPr>
              <a:t> </a:t>
            </a:r>
            <a:r>
              <a:rPr sz="2400" spc="-25" dirty="0">
                <a:solidFill>
                  <a:srgbClr val="595959"/>
                </a:solidFill>
                <a:latin typeface="Cambria"/>
                <a:cs typeface="Cambria"/>
              </a:rPr>
              <a:t>to 	</a:t>
            </a:r>
            <a:r>
              <a:rPr sz="2400" dirty="0">
                <a:solidFill>
                  <a:srgbClr val="595959"/>
                </a:solidFill>
                <a:latin typeface="Cambria"/>
                <a:cs typeface="Cambria"/>
              </a:rPr>
              <a:t>provide</a:t>
            </a:r>
            <a:r>
              <a:rPr sz="2400" spc="-100" dirty="0">
                <a:solidFill>
                  <a:srgbClr val="595959"/>
                </a:solidFill>
                <a:latin typeface="Cambria"/>
                <a:cs typeface="Cambria"/>
              </a:rPr>
              <a:t> </a:t>
            </a:r>
            <a:r>
              <a:rPr sz="2400" dirty="0">
                <a:solidFill>
                  <a:srgbClr val="595959"/>
                </a:solidFill>
                <a:latin typeface="Cambria"/>
                <a:cs typeface="Cambria"/>
              </a:rPr>
              <a:t>reports,</a:t>
            </a:r>
            <a:r>
              <a:rPr sz="2400" spc="-100" dirty="0">
                <a:solidFill>
                  <a:srgbClr val="595959"/>
                </a:solidFill>
                <a:latin typeface="Cambria"/>
                <a:cs typeface="Cambria"/>
              </a:rPr>
              <a:t> </a:t>
            </a:r>
            <a:r>
              <a:rPr sz="2400" dirty="0">
                <a:solidFill>
                  <a:srgbClr val="595959"/>
                </a:solidFill>
                <a:latin typeface="Cambria"/>
                <a:cs typeface="Cambria"/>
              </a:rPr>
              <a:t>opinions</a:t>
            </a:r>
            <a:r>
              <a:rPr sz="2400" spc="-95" dirty="0">
                <a:solidFill>
                  <a:srgbClr val="595959"/>
                </a:solidFill>
                <a:latin typeface="Cambria"/>
                <a:cs typeface="Cambria"/>
              </a:rPr>
              <a:t> </a:t>
            </a:r>
            <a:r>
              <a:rPr sz="2400" spc="-25" dirty="0">
                <a:solidFill>
                  <a:srgbClr val="595959"/>
                </a:solidFill>
                <a:latin typeface="Cambria"/>
                <a:cs typeface="Cambria"/>
              </a:rPr>
              <a:t>or 	</a:t>
            </a:r>
            <a:r>
              <a:rPr sz="2400" dirty="0">
                <a:solidFill>
                  <a:srgbClr val="595959"/>
                </a:solidFill>
                <a:latin typeface="Cambria"/>
                <a:cs typeface="Cambria"/>
              </a:rPr>
              <a:t>certificate</a:t>
            </a:r>
            <a:r>
              <a:rPr sz="2400" spc="-55" dirty="0">
                <a:solidFill>
                  <a:srgbClr val="595959"/>
                </a:solidFill>
                <a:latin typeface="Cambria"/>
                <a:cs typeface="Cambria"/>
              </a:rPr>
              <a:t> </a:t>
            </a:r>
            <a:r>
              <a:rPr sz="2400" dirty="0">
                <a:solidFill>
                  <a:srgbClr val="595959"/>
                </a:solidFill>
                <a:latin typeface="Cambria"/>
                <a:cs typeface="Cambria"/>
              </a:rPr>
              <a:t>as</a:t>
            </a:r>
            <a:r>
              <a:rPr sz="2400" spc="-50" dirty="0">
                <a:solidFill>
                  <a:srgbClr val="595959"/>
                </a:solidFill>
                <a:latin typeface="Cambria"/>
                <a:cs typeface="Cambria"/>
              </a:rPr>
              <a:t> </a:t>
            </a:r>
            <a:r>
              <a:rPr sz="2400" dirty="0">
                <a:solidFill>
                  <a:srgbClr val="595959"/>
                </a:solidFill>
                <a:latin typeface="Cambria"/>
                <a:cs typeface="Cambria"/>
              </a:rPr>
              <a:t>to</a:t>
            </a:r>
            <a:r>
              <a:rPr sz="2400" spc="-55" dirty="0">
                <a:solidFill>
                  <a:srgbClr val="595959"/>
                </a:solidFill>
                <a:latin typeface="Cambria"/>
                <a:cs typeface="Cambria"/>
              </a:rPr>
              <a:t> </a:t>
            </a:r>
            <a:r>
              <a:rPr sz="2400" dirty="0">
                <a:solidFill>
                  <a:srgbClr val="595959"/>
                </a:solidFill>
                <a:latin typeface="Cambria"/>
                <a:cs typeface="Cambria"/>
              </a:rPr>
              <a:t>status</a:t>
            </a:r>
            <a:r>
              <a:rPr sz="2400" spc="-50" dirty="0">
                <a:solidFill>
                  <a:srgbClr val="595959"/>
                </a:solidFill>
                <a:latin typeface="Cambria"/>
                <a:cs typeface="Cambria"/>
              </a:rPr>
              <a:t> </a:t>
            </a:r>
            <a:r>
              <a:rPr sz="2400" dirty="0">
                <a:solidFill>
                  <a:srgbClr val="595959"/>
                </a:solidFill>
                <a:latin typeface="Cambria"/>
                <a:cs typeface="Cambria"/>
              </a:rPr>
              <a:t>of</a:t>
            </a:r>
            <a:r>
              <a:rPr sz="2400" spc="-60" dirty="0">
                <a:solidFill>
                  <a:srgbClr val="595959"/>
                </a:solidFill>
                <a:latin typeface="Cambria"/>
                <a:cs typeface="Cambria"/>
              </a:rPr>
              <a:t> </a:t>
            </a:r>
            <a:r>
              <a:rPr sz="2400" dirty="0">
                <a:solidFill>
                  <a:srgbClr val="595959"/>
                </a:solidFill>
                <a:latin typeface="Cambria"/>
                <a:cs typeface="Cambria"/>
              </a:rPr>
              <a:t>titles</a:t>
            </a:r>
            <a:r>
              <a:rPr sz="2400" spc="-55" dirty="0">
                <a:solidFill>
                  <a:srgbClr val="595959"/>
                </a:solidFill>
                <a:latin typeface="Cambria"/>
                <a:cs typeface="Cambria"/>
              </a:rPr>
              <a:t> </a:t>
            </a:r>
            <a:r>
              <a:rPr sz="2400" dirty="0">
                <a:solidFill>
                  <a:srgbClr val="595959"/>
                </a:solidFill>
                <a:latin typeface="Cambria"/>
                <a:cs typeface="Cambria"/>
              </a:rPr>
              <a:t>to</a:t>
            </a:r>
            <a:r>
              <a:rPr sz="2400" spc="-55" dirty="0">
                <a:solidFill>
                  <a:srgbClr val="595959"/>
                </a:solidFill>
                <a:latin typeface="Cambria"/>
                <a:cs typeface="Cambria"/>
              </a:rPr>
              <a:t> </a:t>
            </a:r>
            <a:r>
              <a:rPr sz="2400" spc="-20" dirty="0">
                <a:solidFill>
                  <a:srgbClr val="595959"/>
                </a:solidFill>
                <a:latin typeface="Cambria"/>
                <a:cs typeface="Cambria"/>
              </a:rPr>
              <a:t>real 	</a:t>
            </a:r>
            <a:r>
              <a:rPr sz="2400" dirty="0">
                <a:solidFill>
                  <a:srgbClr val="595959"/>
                </a:solidFill>
                <a:latin typeface="Cambria"/>
                <a:cs typeface="Cambria"/>
              </a:rPr>
              <a:t>estate</a:t>
            </a:r>
            <a:r>
              <a:rPr sz="2400" spc="-60" dirty="0">
                <a:solidFill>
                  <a:srgbClr val="595959"/>
                </a:solidFill>
                <a:latin typeface="Cambria"/>
                <a:cs typeface="Cambria"/>
              </a:rPr>
              <a:t> </a:t>
            </a:r>
            <a:r>
              <a:rPr sz="2400" dirty="0">
                <a:solidFill>
                  <a:srgbClr val="595959"/>
                </a:solidFill>
                <a:latin typeface="Cambria"/>
                <a:cs typeface="Cambria"/>
              </a:rPr>
              <a:t>and</a:t>
            </a:r>
            <a:r>
              <a:rPr sz="2400" spc="-55" dirty="0">
                <a:solidFill>
                  <a:srgbClr val="595959"/>
                </a:solidFill>
                <a:latin typeface="Cambria"/>
                <a:cs typeface="Cambria"/>
              </a:rPr>
              <a:t> </a:t>
            </a:r>
            <a:r>
              <a:rPr sz="2400" spc="-10" dirty="0">
                <a:solidFill>
                  <a:srgbClr val="595959"/>
                </a:solidFill>
                <a:latin typeface="Cambria"/>
                <a:cs typeface="Cambria"/>
              </a:rPr>
              <a:t>mortgage</a:t>
            </a:r>
            <a:r>
              <a:rPr sz="2400" spc="-60" dirty="0">
                <a:solidFill>
                  <a:srgbClr val="595959"/>
                </a:solidFill>
                <a:latin typeface="Cambria"/>
                <a:cs typeface="Cambria"/>
              </a:rPr>
              <a:t> </a:t>
            </a:r>
            <a:r>
              <a:rPr sz="2400" dirty="0">
                <a:solidFill>
                  <a:srgbClr val="595959"/>
                </a:solidFill>
                <a:latin typeface="Cambria"/>
                <a:cs typeface="Cambria"/>
              </a:rPr>
              <a:t>liens,</a:t>
            </a:r>
            <a:r>
              <a:rPr sz="2400" spc="-65" dirty="0">
                <a:solidFill>
                  <a:srgbClr val="595959"/>
                </a:solidFill>
                <a:latin typeface="Cambria"/>
                <a:cs typeface="Cambria"/>
              </a:rPr>
              <a:t> </a:t>
            </a:r>
            <a:r>
              <a:rPr sz="2400" spc="-25" dirty="0">
                <a:solidFill>
                  <a:srgbClr val="595959"/>
                </a:solidFill>
                <a:latin typeface="Cambria"/>
                <a:cs typeface="Cambria"/>
              </a:rPr>
              <a:t>to</a:t>
            </a:r>
            <a:r>
              <a:rPr sz="2400" spc="600" dirty="0">
                <a:solidFill>
                  <a:srgbClr val="595959"/>
                </a:solidFill>
                <a:latin typeface="Cambria"/>
                <a:cs typeface="Cambria"/>
              </a:rPr>
              <a:t> 	</a:t>
            </a:r>
            <a:r>
              <a:rPr sz="2400" spc="-10" dirty="0">
                <a:solidFill>
                  <a:srgbClr val="595959"/>
                </a:solidFill>
                <a:latin typeface="Cambria"/>
                <a:cs typeface="Cambria"/>
              </a:rPr>
              <a:t>prepare</a:t>
            </a:r>
            <a:r>
              <a:rPr sz="2400" spc="-95" dirty="0">
                <a:solidFill>
                  <a:srgbClr val="595959"/>
                </a:solidFill>
                <a:latin typeface="Cambria"/>
                <a:cs typeface="Cambria"/>
              </a:rPr>
              <a:t> </a:t>
            </a:r>
            <a:r>
              <a:rPr sz="2400" dirty="0">
                <a:solidFill>
                  <a:srgbClr val="595959"/>
                </a:solidFill>
                <a:latin typeface="Cambria"/>
                <a:cs typeface="Cambria"/>
              </a:rPr>
              <a:t>documents</a:t>
            </a:r>
            <a:r>
              <a:rPr sz="2400" spc="-90" dirty="0">
                <a:solidFill>
                  <a:srgbClr val="595959"/>
                </a:solidFill>
                <a:latin typeface="Cambria"/>
                <a:cs typeface="Cambria"/>
              </a:rPr>
              <a:t> </a:t>
            </a:r>
            <a:r>
              <a:rPr sz="2400" dirty="0">
                <a:solidFill>
                  <a:srgbClr val="595959"/>
                </a:solidFill>
                <a:latin typeface="Cambria"/>
                <a:cs typeface="Cambria"/>
              </a:rPr>
              <a:t>affecting</a:t>
            </a:r>
            <a:r>
              <a:rPr sz="2400" spc="-90" dirty="0">
                <a:solidFill>
                  <a:srgbClr val="595959"/>
                </a:solidFill>
                <a:latin typeface="Cambria"/>
                <a:cs typeface="Cambria"/>
              </a:rPr>
              <a:t> </a:t>
            </a:r>
            <a:r>
              <a:rPr sz="2400" dirty="0">
                <a:solidFill>
                  <a:srgbClr val="595959"/>
                </a:solidFill>
                <a:latin typeface="Cambria"/>
                <a:cs typeface="Cambria"/>
              </a:rPr>
              <a:t>title</a:t>
            </a:r>
            <a:r>
              <a:rPr sz="2400" spc="-95" dirty="0">
                <a:solidFill>
                  <a:srgbClr val="595959"/>
                </a:solidFill>
                <a:latin typeface="Cambria"/>
                <a:cs typeface="Cambria"/>
              </a:rPr>
              <a:t> </a:t>
            </a:r>
            <a:r>
              <a:rPr sz="2400" spc="-25" dirty="0">
                <a:solidFill>
                  <a:srgbClr val="595959"/>
                </a:solidFill>
                <a:latin typeface="Cambria"/>
                <a:cs typeface="Cambria"/>
              </a:rPr>
              <a:t>to 	</a:t>
            </a:r>
            <a:r>
              <a:rPr sz="2400" dirty="0">
                <a:solidFill>
                  <a:srgbClr val="595959"/>
                </a:solidFill>
                <a:latin typeface="Cambria"/>
                <a:cs typeface="Cambria"/>
              </a:rPr>
              <a:t>real</a:t>
            </a:r>
            <a:r>
              <a:rPr sz="2400" spc="-55" dirty="0">
                <a:solidFill>
                  <a:srgbClr val="595959"/>
                </a:solidFill>
                <a:latin typeface="Cambria"/>
                <a:cs typeface="Cambria"/>
              </a:rPr>
              <a:t> </a:t>
            </a:r>
            <a:r>
              <a:rPr sz="2400" spc="-30" dirty="0">
                <a:solidFill>
                  <a:srgbClr val="595959"/>
                </a:solidFill>
                <a:latin typeface="Cambria"/>
                <a:cs typeface="Cambria"/>
              </a:rPr>
              <a:t>property,</a:t>
            </a:r>
            <a:r>
              <a:rPr sz="2400" spc="-55" dirty="0">
                <a:solidFill>
                  <a:srgbClr val="595959"/>
                </a:solidFill>
                <a:latin typeface="Cambria"/>
                <a:cs typeface="Cambria"/>
              </a:rPr>
              <a:t> </a:t>
            </a:r>
            <a:r>
              <a:rPr sz="2400" dirty="0">
                <a:solidFill>
                  <a:srgbClr val="595959"/>
                </a:solidFill>
                <a:latin typeface="Cambria"/>
                <a:cs typeface="Cambria"/>
              </a:rPr>
              <a:t>to</a:t>
            </a:r>
            <a:r>
              <a:rPr sz="2400" spc="-55" dirty="0">
                <a:solidFill>
                  <a:srgbClr val="595959"/>
                </a:solidFill>
                <a:latin typeface="Cambria"/>
                <a:cs typeface="Cambria"/>
              </a:rPr>
              <a:t> </a:t>
            </a:r>
            <a:r>
              <a:rPr sz="2400" dirty="0">
                <a:solidFill>
                  <a:srgbClr val="595959"/>
                </a:solidFill>
                <a:latin typeface="Cambria"/>
                <a:cs typeface="Cambria"/>
              </a:rPr>
              <a:t>handle</a:t>
            </a:r>
            <a:r>
              <a:rPr sz="2400" spc="-50" dirty="0">
                <a:solidFill>
                  <a:srgbClr val="595959"/>
                </a:solidFill>
                <a:latin typeface="Cambria"/>
                <a:cs typeface="Cambria"/>
              </a:rPr>
              <a:t> </a:t>
            </a:r>
            <a:r>
              <a:rPr sz="2400" dirty="0">
                <a:solidFill>
                  <a:srgbClr val="595959"/>
                </a:solidFill>
                <a:latin typeface="Cambria"/>
                <a:cs typeface="Cambria"/>
              </a:rPr>
              <a:t>real</a:t>
            </a:r>
            <a:r>
              <a:rPr sz="2400" spc="-50" dirty="0">
                <a:solidFill>
                  <a:srgbClr val="595959"/>
                </a:solidFill>
                <a:latin typeface="Cambria"/>
                <a:cs typeface="Cambria"/>
              </a:rPr>
              <a:t> </a:t>
            </a:r>
            <a:r>
              <a:rPr sz="2400" spc="-10" dirty="0">
                <a:solidFill>
                  <a:srgbClr val="595959"/>
                </a:solidFill>
                <a:latin typeface="Cambria"/>
                <a:cs typeface="Cambria"/>
              </a:rPr>
              <a:t>estate 	</a:t>
            </a:r>
            <a:r>
              <a:rPr sz="2400" dirty="0">
                <a:solidFill>
                  <a:srgbClr val="595959"/>
                </a:solidFill>
                <a:latin typeface="Cambria"/>
                <a:cs typeface="Cambria"/>
              </a:rPr>
              <a:t>and</a:t>
            </a:r>
            <a:r>
              <a:rPr sz="2400" spc="-55" dirty="0">
                <a:solidFill>
                  <a:srgbClr val="595959"/>
                </a:solidFill>
                <a:latin typeface="Cambria"/>
                <a:cs typeface="Cambria"/>
              </a:rPr>
              <a:t> </a:t>
            </a:r>
            <a:r>
              <a:rPr sz="2400" spc="-10" dirty="0">
                <a:solidFill>
                  <a:srgbClr val="595959"/>
                </a:solidFill>
                <a:latin typeface="Cambria"/>
                <a:cs typeface="Cambria"/>
              </a:rPr>
              <a:t>mortgage</a:t>
            </a:r>
            <a:r>
              <a:rPr sz="2400" spc="-50" dirty="0">
                <a:solidFill>
                  <a:srgbClr val="595959"/>
                </a:solidFill>
                <a:latin typeface="Cambria"/>
                <a:cs typeface="Cambria"/>
              </a:rPr>
              <a:t> </a:t>
            </a:r>
            <a:r>
              <a:rPr sz="2400" dirty="0">
                <a:solidFill>
                  <a:srgbClr val="595959"/>
                </a:solidFill>
                <a:latin typeface="Cambria"/>
                <a:cs typeface="Cambria"/>
              </a:rPr>
              <a:t>loan</a:t>
            </a:r>
            <a:r>
              <a:rPr sz="2400" spc="-60" dirty="0">
                <a:solidFill>
                  <a:srgbClr val="595959"/>
                </a:solidFill>
                <a:latin typeface="Cambria"/>
                <a:cs typeface="Cambria"/>
              </a:rPr>
              <a:t> </a:t>
            </a:r>
            <a:r>
              <a:rPr sz="2400" dirty="0">
                <a:solidFill>
                  <a:srgbClr val="595959"/>
                </a:solidFill>
                <a:latin typeface="Cambria"/>
                <a:cs typeface="Cambria"/>
              </a:rPr>
              <a:t>closings,</a:t>
            </a:r>
            <a:r>
              <a:rPr sz="2400" spc="-60" dirty="0">
                <a:solidFill>
                  <a:srgbClr val="595959"/>
                </a:solidFill>
                <a:latin typeface="Cambria"/>
                <a:cs typeface="Cambria"/>
              </a:rPr>
              <a:t> </a:t>
            </a:r>
            <a:r>
              <a:rPr sz="2400" dirty="0">
                <a:solidFill>
                  <a:srgbClr val="595959"/>
                </a:solidFill>
                <a:latin typeface="Cambria"/>
                <a:cs typeface="Cambria"/>
              </a:rPr>
              <a:t>and</a:t>
            </a:r>
            <a:r>
              <a:rPr sz="2400" spc="-55" dirty="0">
                <a:solidFill>
                  <a:srgbClr val="595959"/>
                </a:solidFill>
                <a:latin typeface="Cambria"/>
                <a:cs typeface="Cambria"/>
              </a:rPr>
              <a:t> </a:t>
            </a:r>
            <a:r>
              <a:rPr sz="2400" spc="-25" dirty="0">
                <a:solidFill>
                  <a:srgbClr val="595959"/>
                </a:solidFill>
                <a:latin typeface="Cambria"/>
                <a:cs typeface="Cambria"/>
              </a:rPr>
              <a:t>to 	</a:t>
            </a:r>
            <a:r>
              <a:rPr sz="2400" spc="-20" dirty="0">
                <a:solidFill>
                  <a:srgbClr val="595959"/>
                </a:solidFill>
                <a:latin typeface="Cambria"/>
                <a:cs typeface="Cambria"/>
              </a:rPr>
              <a:t>physically</a:t>
            </a:r>
            <a:r>
              <a:rPr sz="2400" spc="-40" dirty="0">
                <a:solidFill>
                  <a:srgbClr val="595959"/>
                </a:solidFill>
                <a:latin typeface="Cambria"/>
                <a:cs typeface="Cambria"/>
              </a:rPr>
              <a:t> </a:t>
            </a:r>
            <a:r>
              <a:rPr sz="2400" spc="-10" dirty="0">
                <a:solidFill>
                  <a:srgbClr val="595959"/>
                </a:solidFill>
                <a:latin typeface="Cambria"/>
                <a:cs typeface="Cambria"/>
              </a:rPr>
              <a:t>transport</a:t>
            </a:r>
            <a:r>
              <a:rPr sz="2400" spc="-35" dirty="0">
                <a:solidFill>
                  <a:srgbClr val="595959"/>
                </a:solidFill>
                <a:latin typeface="Cambria"/>
                <a:cs typeface="Cambria"/>
              </a:rPr>
              <a:t> </a:t>
            </a:r>
            <a:r>
              <a:rPr sz="2400" dirty="0">
                <a:solidFill>
                  <a:srgbClr val="595959"/>
                </a:solidFill>
                <a:latin typeface="Cambria"/>
                <a:cs typeface="Cambria"/>
              </a:rPr>
              <a:t>or</a:t>
            </a:r>
            <a:r>
              <a:rPr sz="2400" spc="-45" dirty="0">
                <a:solidFill>
                  <a:srgbClr val="595959"/>
                </a:solidFill>
                <a:latin typeface="Cambria"/>
                <a:cs typeface="Cambria"/>
              </a:rPr>
              <a:t> </a:t>
            </a:r>
            <a:r>
              <a:rPr sz="2400" spc="-20" dirty="0">
                <a:solidFill>
                  <a:srgbClr val="595959"/>
                </a:solidFill>
                <a:latin typeface="Cambria"/>
                <a:cs typeface="Cambria"/>
              </a:rPr>
              <a:t>mail 	</a:t>
            </a:r>
            <a:r>
              <a:rPr sz="2400" dirty="0">
                <a:solidFill>
                  <a:srgbClr val="595959"/>
                </a:solidFill>
                <a:latin typeface="Cambria"/>
                <a:cs typeface="Cambria"/>
              </a:rPr>
              <a:t>documents</a:t>
            </a:r>
            <a:r>
              <a:rPr sz="2400" spc="-60" dirty="0">
                <a:solidFill>
                  <a:srgbClr val="595959"/>
                </a:solidFill>
                <a:latin typeface="Cambria"/>
                <a:cs typeface="Cambria"/>
              </a:rPr>
              <a:t> </a:t>
            </a:r>
            <a:r>
              <a:rPr sz="2400" dirty="0">
                <a:solidFill>
                  <a:srgbClr val="595959"/>
                </a:solidFill>
                <a:latin typeface="Cambria"/>
                <a:cs typeface="Cambria"/>
              </a:rPr>
              <a:t>when</a:t>
            </a:r>
            <a:r>
              <a:rPr sz="2400" spc="-65" dirty="0">
                <a:solidFill>
                  <a:srgbClr val="595959"/>
                </a:solidFill>
                <a:latin typeface="Cambria"/>
                <a:cs typeface="Cambria"/>
              </a:rPr>
              <a:t> </a:t>
            </a:r>
            <a:r>
              <a:rPr sz="2400" dirty="0">
                <a:solidFill>
                  <a:srgbClr val="595959"/>
                </a:solidFill>
                <a:latin typeface="Cambria"/>
                <a:cs typeface="Cambria"/>
              </a:rPr>
              <a:t>part</a:t>
            </a:r>
            <a:r>
              <a:rPr sz="2400" spc="-60" dirty="0">
                <a:solidFill>
                  <a:srgbClr val="595959"/>
                </a:solidFill>
                <a:latin typeface="Cambria"/>
                <a:cs typeface="Cambria"/>
              </a:rPr>
              <a:t> </a:t>
            </a:r>
            <a:r>
              <a:rPr sz="2400" dirty="0">
                <a:solidFill>
                  <a:srgbClr val="595959"/>
                </a:solidFill>
                <a:latin typeface="Cambria"/>
                <a:cs typeface="Cambria"/>
              </a:rPr>
              <a:t>of</a:t>
            </a:r>
            <a:r>
              <a:rPr sz="2400" spc="-65" dirty="0">
                <a:solidFill>
                  <a:srgbClr val="595959"/>
                </a:solidFill>
                <a:latin typeface="Cambria"/>
                <a:cs typeface="Cambria"/>
              </a:rPr>
              <a:t> </a:t>
            </a:r>
            <a:r>
              <a:rPr sz="2400" dirty="0">
                <a:solidFill>
                  <a:srgbClr val="595959"/>
                </a:solidFill>
                <a:latin typeface="Cambria"/>
                <a:cs typeface="Cambria"/>
              </a:rPr>
              <a:t>real</a:t>
            </a:r>
            <a:r>
              <a:rPr sz="2400" spc="-65" dirty="0">
                <a:solidFill>
                  <a:srgbClr val="595959"/>
                </a:solidFill>
                <a:latin typeface="Cambria"/>
                <a:cs typeface="Cambria"/>
              </a:rPr>
              <a:t> </a:t>
            </a:r>
            <a:r>
              <a:rPr sz="2400" spc="-10" dirty="0">
                <a:solidFill>
                  <a:srgbClr val="595959"/>
                </a:solidFill>
                <a:latin typeface="Cambria"/>
                <a:cs typeface="Cambria"/>
              </a:rPr>
              <a:t>estate 	transfer.</a:t>
            </a:r>
            <a:endParaRPr sz="2400">
              <a:latin typeface="Cambria"/>
              <a:cs typeface="Cambri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0444" rIns="0" bIns="0" rtlCol="0">
            <a:spAutoFit/>
          </a:bodyPr>
          <a:lstStyle/>
          <a:p>
            <a:pPr marL="1814195">
              <a:lnSpc>
                <a:spcPct val="100000"/>
              </a:lnSpc>
              <a:spcBef>
                <a:spcPts val="100"/>
              </a:spcBef>
            </a:pPr>
            <a:r>
              <a:rPr sz="5100" spc="120" dirty="0"/>
              <a:t>UPL</a:t>
            </a:r>
            <a:r>
              <a:rPr sz="5100" spc="409" dirty="0"/>
              <a:t> </a:t>
            </a:r>
            <a:r>
              <a:rPr sz="5100" spc="110" dirty="0"/>
              <a:t>AND</a:t>
            </a:r>
            <a:r>
              <a:rPr sz="5100" spc="409" dirty="0"/>
              <a:t> </a:t>
            </a:r>
            <a:r>
              <a:rPr sz="5100" spc="130" dirty="0"/>
              <a:t>REAL</a:t>
            </a:r>
            <a:r>
              <a:rPr sz="5100" spc="409" dirty="0"/>
              <a:t> </a:t>
            </a:r>
            <a:r>
              <a:rPr sz="5100" spc="-10" dirty="0"/>
              <a:t>ESTATE</a:t>
            </a:r>
            <a:endParaRPr sz="5100"/>
          </a:p>
        </p:txBody>
      </p:sp>
      <p:sp>
        <p:nvSpPr>
          <p:cNvPr id="3" name="object 3"/>
          <p:cNvSpPr txBox="1"/>
          <p:nvPr/>
        </p:nvSpPr>
        <p:spPr>
          <a:xfrm>
            <a:off x="1018192" y="1666747"/>
            <a:ext cx="4867275" cy="2034539"/>
          </a:xfrm>
          <a:prstGeom prst="rect">
            <a:avLst/>
          </a:prstGeom>
        </p:spPr>
        <p:txBody>
          <a:bodyPr vert="horz" wrap="square" lIns="0" tIns="5715" rIns="0" bIns="0" rtlCol="0">
            <a:spAutoFit/>
          </a:bodyPr>
          <a:lstStyle/>
          <a:p>
            <a:pPr marL="12700" marR="5080" algn="just">
              <a:lnSpc>
                <a:spcPct val="110200"/>
              </a:lnSpc>
              <a:spcBef>
                <a:spcPts val="45"/>
              </a:spcBef>
            </a:pPr>
            <a:r>
              <a:rPr sz="3000" dirty="0">
                <a:solidFill>
                  <a:srgbClr val="595959"/>
                </a:solidFill>
                <a:latin typeface="Cambria"/>
                <a:cs typeface="Cambria"/>
              </a:rPr>
              <a:t>The</a:t>
            </a:r>
            <a:r>
              <a:rPr sz="3000" spc="-45" dirty="0">
                <a:solidFill>
                  <a:srgbClr val="595959"/>
                </a:solidFill>
                <a:latin typeface="Cambria"/>
                <a:cs typeface="Cambria"/>
              </a:rPr>
              <a:t> </a:t>
            </a:r>
            <a:r>
              <a:rPr sz="3000" dirty="0">
                <a:solidFill>
                  <a:srgbClr val="595959"/>
                </a:solidFill>
                <a:latin typeface="Cambria"/>
                <a:cs typeface="Cambria"/>
              </a:rPr>
              <a:t>area</a:t>
            </a:r>
            <a:r>
              <a:rPr sz="3000" spc="-35" dirty="0">
                <a:solidFill>
                  <a:srgbClr val="595959"/>
                </a:solidFill>
                <a:latin typeface="Cambria"/>
                <a:cs typeface="Cambria"/>
              </a:rPr>
              <a:t> </a:t>
            </a:r>
            <a:r>
              <a:rPr sz="3000" dirty="0">
                <a:solidFill>
                  <a:srgbClr val="595959"/>
                </a:solidFill>
                <a:latin typeface="Cambria"/>
                <a:cs typeface="Cambria"/>
              </a:rPr>
              <a:t>that</a:t>
            </a:r>
            <a:r>
              <a:rPr sz="3000" spc="-35" dirty="0">
                <a:solidFill>
                  <a:srgbClr val="595959"/>
                </a:solidFill>
                <a:latin typeface="Cambria"/>
                <a:cs typeface="Cambria"/>
              </a:rPr>
              <a:t> </a:t>
            </a:r>
            <a:r>
              <a:rPr sz="3000" dirty="0">
                <a:solidFill>
                  <a:srgbClr val="595959"/>
                </a:solidFill>
                <a:latin typeface="Cambria"/>
                <a:cs typeface="Cambria"/>
              </a:rPr>
              <a:t>seems</a:t>
            </a:r>
            <a:r>
              <a:rPr sz="3000" spc="-30" dirty="0">
                <a:solidFill>
                  <a:srgbClr val="595959"/>
                </a:solidFill>
                <a:latin typeface="Cambria"/>
                <a:cs typeface="Cambria"/>
              </a:rPr>
              <a:t> </a:t>
            </a:r>
            <a:r>
              <a:rPr sz="3000" dirty="0">
                <a:solidFill>
                  <a:srgbClr val="595959"/>
                </a:solidFill>
                <a:latin typeface="Cambria"/>
                <a:cs typeface="Cambria"/>
              </a:rPr>
              <a:t>to</a:t>
            </a:r>
            <a:r>
              <a:rPr sz="3000" spc="-35" dirty="0">
                <a:solidFill>
                  <a:srgbClr val="595959"/>
                </a:solidFill>
                <a:latin typeface="Cambria"/>
                <a:cs typeface="Cambria"/>
              </a:rPr>
              <a:t> </a:t>
            </a:r>
            <a:r>
              <a:rPr sz="3000" spc="-10" dirty="0">
                <a:solidFill>
                  <a:srgbClr val="595959"/>
                </a:solidFill>
                <a:latin typeface="Cambria"/>
                <a:cs typeface="Cambria"/>
              </a:rPr>
              <a:t>create </a:t>
            </a:r>
            <a:r>
              <a:rPr sz="3000" dirty="0">
                <a:solidFill>
                  <a:srgbClr val="595959"/>
                </a:solidFill>
                <a:latin typeface="Cambria"/>
                <a:cs typeface="Cambria"/>
              </a:rPr>
              <a:t>the</a:t>
            </a:r>
            <a:r>
              <a:rPr sz="3000" spc="-40" dirty="0">
                <a:solidFill>
                  <a:srgbClr val="595959"/>
                </a:solidFill>
                <a:latin typeface="Cambria"/>
                <a:cs typeface="Cambria"/>
              </a:rPr>
              <a:t> </a:t>
            </a:r>
            <a:r>
              <a:rPr sz="3000" dirty="0">
                <a:solidFill>
                  <a:srgbClr val="595959"/>
                </a:solidFill>
                <a:latin typeface="Cambria"/>
                <a:cs typeface="Cambria"/>
              </a:rPr>
              <a:t>most</a:t>
            </a:r>
            <a:r>
              <a:rPr sz="3000" spc="-40" dirty="0">
                <a:solidFill>
                  <a:srgbClr val="595959"/>
                </a:solidFill>
                <a:latin typeface="Cambria"/>
                <a:cs typeface="Cambria"/>
              </a:rPr>
              <a:t> </a:t>
            </a:r>
            <a:r>
              <a:rPr sz="3000" dirty="0">
                <a:solidFill>
                  <a:srgbClr val="595959"/>
                </a:solidFill>
                <a:latin typeface="Cambria"/>
                <a:cs typeface="Cambria"/>
              </a:rPr>
              <a:t>confusion</a:t>
            </a:r>
            <a:r>
              <a:rPr sz="3000" spc="-35" dirty="0">
                <a:solidFill>
                  <a:srgbClr val="595959"/>
                </a:solidFill>
                <a:latin typeface="Cambria"/>
                <a:cs typeface="Cambria"/>
              </a:rPr>
              <a:t> </a:t>
            </a:r>
            <a:r>
              <a:rPr sz="3000" dirty="0">
                <a:solidFill>
                  <a:srgbClr val="595959"/>
                </a:solidFill>
                <a:latin typeface="Cambria"/>
                <a:cs typeface="Cambria"/>
              </a:rPr>
              <a:t>as</a:t>
            </a:r>
            <a:r>
              <a:rPr sz="3000" spc="-35" dirty="0">
                <a:solidFill>
                  <a:srgbClr val="595959"/>
                </a:solidFill>
                <a:latin typeface="Cambria"/>
                <a:cs typeface="Cambria"/>
              </a:rPr>
              <a:t> </a:t>
            </a:r>
            <a:r>
              <a:rPr sz="3000" dirty="0">
                <a:solidFill>
                  <a:srgbClr val="595959"/>
                </a:solidFill>
                <a:latin typeface="Cambria"/>
                <a:cs typeface="Cambria"/>
              </a:rPr>
              <a:t>to</a:t>
            </a:r>
            <a:r>
              <a:rPr sz="3000" spc="-40" dirty="0">
                <a:solidFill>
                  <a:srgbClr val="595959"/>
                </a:solidFill>
                <a:latin typeface="Cambria"/>
                <a:cs typeface="Cambria"/>
              </a:rPr>
              <a:t> </a:t>
            </a:r>
            <a:r>
              <a:rPr sz="3000" spc="-20" dirty="0">
                <a:solidFill>
                  <a:srgbClr val="595959"/>
                </a:solidFill>
                <a:latin typeface="Cambria"/>
                <a:cs typeface="Cambria"/>
              </a:rPr>
              <a:t>what </a:t>
            </a:r>
            <a:r>
              <a:rPr sz="3000" dirty="0">
                <a:solidFill>
                  <a:srgbClr val="595959"/>
                </a:solidFill>
                <a:latin typeface="Cambria"/>
                <a:cs typeface="Cambria"/>
              </a:rPr>
              <a:t>falls</a:t>
            </a:r>
            <a:r>
              <a:rPr sz="3000" spc="-50" dirty="0">
                <a:solidFill>
                  <a:srgbClr val="595959"/>
                </a:solidFill>
                <a:latin typeface="Cambria"/>
                <a:cs typeface="Cambria"/>
              </a:rPr>
              <a:t> </a:t>
            </a:r>
            <a:r>
              <a:rPr sz="3000" dirty="0">
                <a:solidFill>
                  <a:srgbClr val="595959"/>
                </a:solidFill>
                <a:latin typeface="Cambria"/>
                <a:cs typeface="Cambria"/>
              </a:rPr>
              <a:t>under</a:t>
            </a:r>
            <a:r>
              <a:rPr sz="3000" spc="-50" dirty="0">
                <a:solidFill>
                  <a:srgbClr val="595959"/>
                </a:solidFill>
                <a:latin typeface="Cambria"/>
                <a:cs typeface="Cambria"/>
              </a:rPr>
              <a:t> </a:t>
            </a:r>
            <a:r>
              <a:rPr sz="3000" dirty="0">
                <a:solidFill>
                  <a:srgbClr val="595959"/>
                </a:solidFill>
                <a:latin typeface="Cambria"/>
                <a:cs typeface="Cambria"/>
              </a:rPr>
              <a:t>the</a:t>
            </a:r>
            <a:r>
              <a:rPr sz="3000" spc="-50" dirty="0">
                <a:solidFill>
                  <a:srgbClr val="595959"/>
                </a:solidFill>
                <a:latin typeface="Cambria"/>
                <a:cs typeface="Cambria"/>
              </a:rPr>
              <a:t> </a:t>
            </a:r>
            <a:r>
              <a:rPr sz="3000" dirty="0">
                <a:solidFill>
                  <a:srgbClr val="595959"/>
                </a:solidFill>
                <a:latin typeface="Cambria"/>
                <a:cs typeface="Cambria"/>
              </a:rPr>
              <a:t>practice</a:t>
            </a:r>
            <a:r>
              <a:rPr sz="3000" spc="-45" dirty="0">
                <a:solidFill>
                  <a:srgbClr val="595959"/>
                </a:solidFill>
                <a:latin typeface="Cambria"/>
                <a:cs typeface="Cambria"/>
              </a:rPr>
              <a:t> </a:t>
            </a:r>
            <a:r>
              <a:rPr sz="3000" dirty="0">
                <a:solidFill>
                  <a:srgbClr val="595959"/>
                </a:solidFill>
                <a:latin typeface="Cambria"/>
                <a:cs typeface="Cambria"/>
              </a:rPr>
              <a:t>of</a:t>
            </a:r>
            <a:r>
              <a:rPr sz="3000" spc="-45" dirty="0">
                <a:solidFill>
                  <a:srgbClr val="595959"/>
                </a:solidFill>
                <a:latin typeface="Cambria"/>
                <a:cs typeface="Cambria"/>
              </a:rPr>
              <a:t> </a:t>
            </a:r>
            <a:r>
              <a:rPr sz="3000" spc="-25" dirty="0">
                <a:solidFill>
                  <a:srgbClr val="595959"/>
                </a:solidFill>
                <a:latin typeface="Cambria"/>
                <a:cs typeface="Cambria"/>
              </a:rPr>
              <a:t>law </a:t>
            </a:r>
            <a:r>
              <a:rPr sz="3000" dirty="0">
                <a:solidFill>
                  <a:srgbClr val="595959"/>
                </a:solidFill>
                <a:latin typeface="Cambria"/>
                <a:cs typeface="Cambria"/>
              </a:rPr>
              <a:t>is</a:t>
            </a:r>
            <a:r>
              <a:rPr sz="3000" spc="-45" dirty="0">
                <a:solidFill>
                  <a:srgbClr val="595959"/>
                </a:solidFill>
                <a:latin typeface="Cambria"/>
                <a:cs typeface="Cambria"/>
              </a:rPr>
              <a:t> </a:t>
            </a:r>
            <a:r>
              <a:rPr sz="3000" dirty="0">
                <a:solidFill>
                  <a:srgbClr val="595959"/>
                </a:solidFill>
                <a:latin typeface="Cambria"/>
                <a:cs typeface="Cambria"/>
              </a:rPr>
              <a:t>real</a:t>
            </a:r>
            <a:r>
              <a:rPr sz="3000" spc="-40" dirty="0">
                <a:solidFill>
                  <a:srgbClr val="595959"/>
                </a:solidFill>
                <a:latin typeface="Cambria"/>
                <a:cs typeface="Cambria"/>
              </a:rPr>
              <a:t> </a:t>
            </a:r>
            <a:r>
              <a:rPr sz="3000" spc="-10" dirty="0">
                <a:solidFill>
                  <a:srgbClr val="595959"/>
                </a:solidFill>
                <a:latin typeface="Cambria"/>
                <a:cs typeface="Cambria"/>
              </a:rPr>
              <a:t>estate.</a:t>
            </a:r>
            <a:endParaRPr sz="3000">
              <a:latin typeface="Cambria"/>
              <a:cs typeface="Cambria"/>
            </a:endParaRPr>
          </a:p>
        </p:txBody>
      </p:sp>
      <p:sp>
        <p:nvSpPr>
          <p:cNvPr id="4" name="object 4"/>
          <p:cNvSpPr txBox="1"/>
          <p:nvPr/>
        </p:nvSpPr>
        <p:spPr>
          <a:xfrm>
            <a:off x="6909307" y="1674875"/>
            <a:ext cx="4713605" cy="4993640"/>
          </a:xfrm>
          <a:prstGeom prst="rect">
            <a:avLst/>
          </a:prstGeom>
        </p:spPr>
        <p:txBody>
          <a:bodyPr vert="horz" wrap="square" lIns="0" tIns="6350" rIns="0" bIns="0" rtlCol="0">
            <a:spAutoFit/>
          </a:bodyPr>
          <a:lstStyle/>
          <a:p>
            <a:pPr marL="241300" marR="5715" indent="-228600">
              <a:lnSpc>
                <a:spcPct val="110000"/>
              </a:lnSpc>
              <a:spcBef>
                <a:spcPts val="50"/>
              </a:spcBef>
              <a:buClr>
                <a:srgbClr val="2A1A00"/>
              </a:buClr>
              <a:buFont typeface="Arial"/>
              <a:buChar char="•"/>
              <a:tabLst>
                <a:tab pos="241300" algn="l"/>
              </a:tabLst>
            </a:pPr>
            <a:r>
              <a:rPr sz="2600" dirty="0">
                <a:solidFill>
                  <a:srgbClr val="595959"/>
                </a:solidFill>
                <a:latin typeface="Cambria"/>
                <a:cs typeface="Cambria"/>
              </a:rPr>
              <a:t>The</a:t>
            </a:r>
            <a:r>
              <a:rPr sz="2600" spc="-50" dirty="0">
                <a:solidFill>
                  <a:srgbClr val="595959"/>
                </a:solidFill>
                <a:latin typeface="Cambria"/>
                <a:cs typeface="Cambria"/>
              </a:rPr>
              <a:t> </a:t>
            </a:r>
            <a:r>
              <a:rPr sz="2600" dirty="0">
                <a:solidFill>
                  <a:srgbClr val="595959"/>
                </a:solidFill>
                <a:latin typeface="Cambria"/>
                <a:cs typeface="Cambria"/>
              </a:rPr>
              <a:t>South</a:t>
            </a:r>
            <a:r>
              <a:rPr sz="2600" spc="-35" dirty="0">
                <a:solidFill>
                  <a:srgbClr val="595959"/>
                </a:solidFill>
                <a:latin typeface="Cambria"/>
                <a:cs typeface="Cambria"/>
              </a:rPr>
              <a:t> </a:t>
            </a:r>
            <a:r>
              <a:rPr sz="2600" dirty="0">
                <a:solidFill>
                  <a:srgbClr val="595959"/>
                </a:solidFill>
                <a:latin typeface="Cambria"/>
                <a:cs typeface="Cambria"/>
              </a:rPr>
              <a:t>Carolina</a:t>
            </a:r>
            <a:r>
              <a:rPr sz="2600" spc="-35" dirty="0">
                <a:solidFill>
                  <a:srgbClr val="595959"/>
                </a:solidFill>
                <a:latin typeface="Cambria"/>
                <a:cs typeface="Cambria"/>
              </a:rPr>
              <a:t> </a:t>
            </a:r>
            <a:r>
              <a:rPr sz="2600" spc="-10" dirty="0">
                <a:solidFill>
                  <a:srgbClr val="595959"/>
                </a:solidFill>
                <a:latin typeface="Cambria"/>
                <a:cs typeface="Cambria"/>
              </a:rPr>
              <a:t>Supreme </a:t>
            </a:r>
            <a:r>
              <a:rPr sz="2600" dirty="0">
                <a:solidFill>
                  <a:srgbClr val="595959"/>
                </a:solidFill>
                <a:latin typeface="Cambria"/>
                <a:cs typeface="Cambria"/>
              </a:rPr>
              <a:t>Court</a:t>
            </a:r>
            <a:r>
              <a:rPr sz="2600" spc="-35" dirty="0">
                <a:solidFill>
                  <a:srgbClr val="595959"/>
                </a:solidFill>
                <a:latin typeface="Cambria"/>
                <a:cs typeface="Cambria"/>
              </a:rPr>
              <a:t> </a:t>
            </a:r>
            <a:r>
              <a:rPr sz="2600" dirty="0">
                <a:solidFill>
                  <a:srgbClr val="595959"/>
                </a:solidFill>
                <a:latin typeface="Cambria"/>
                <a:cs typeface="Cambria"/>
              </a:rPr>
              <a:t>has</a:t>
            </a:r>
            <a:r>
              <a:rPr sz="2600" spc="-30" dirty="0">
                <a:solidFill>
                  <a:srgbClr val="595959"/>
                </a:solidFill>
                <a:latin typeface="Cambria"/>
                <a:cs typeface="Cambria"/>
              </a:rPr>
              <a:t> </a:t>
            </a:r>
            <a:r>
              <a:rPr sz="2600" dirty="0">
                <a:solidFill>
                  <a:srgbClr val="595959"/>
                </a:solidFill>
                <a:latin typeface="Cambria"/>
                <a:cs typeface="Cambria"/>
              </a:rPr>
              <a:t>held</a:t>
            </a:r>
            <a:r>
              <a:rPr sz="2600" spc="-30" dirty="0">
                <a:solidFill>
                  <a:srgbClr val="595959"/>
                </a:solidFill>
                <a:latin typeface="Cambria"/>
                <a:cs typeface="Cambria"/>
              </a:rPr>
              <a:t> </a:t>
            </a:r>
            <a:r>
              <a:rPr sz="2600" dirty="0">
                <a:solidFill>
                  <a:srgbClr val="595959"/>
                </a:solidFill>
                <a:latin typeface="Cambria"/>
                <a:cs typeface="Cambria"/>
              </a:rPr>
              <a:t>that</a:t>
            </a:r>
            <a:r>
              <a:rPr sz="2600" spc="-30" dirty="0">
                <a:solidFill>
                  <a:srgbClr val="595959"/>
                </a:solidFill>
                <a:latin typeface="Cambria"/>
                <a:cs typeface="Cambria"/>
              </a:rPr>
              <a:t> </a:t>
            </a:r>
            <a:r>
              <a:rPr sz="2600" dirty="0">
                <a:solidFill>
                  <a:srgbClr val="595959"/>
                </a:solidFill>
                <a:latin typeface="Cambria"/>
                <a:cs typeface="Cambria"/>
              </a:rPr>
              <a:t>an</a:t>
            </a:r>
            <a:r>
              <a:rPr sz="2600" spc="-25" dirty="0">
                <a:solidFill>
                  <a:srgbClr val="595959"/>
                </a:solidFill>
                <a:latin typeface="Cambria"/>
                <a:cs typeface="Cambria"/>
              </a:rPr>
              <a:t> </a:t>
            </a:r>
            <a:r>
              <a:rPr sz="2600" spc="-10" dirty="0">
                <a:solidFill>
                  <a:srgbClr val="595959"/>
                </a:solidFill>
                <a:latin typeface="Cambria"/>
                <a:cs typeface="Cambria"/>
              </a:rPr>
              <a:t>attorney </a:t>
            </a:r>
            <a:r>
              <a:rPr sz="2600" dirty="0">
                <a:solidFill>
                  <a:srgbClr val="595959"/>
                </a:solidFill>
                <a:latin typeface="Cambria"/>
                <a:cs typeface="Cambria"/>
              </a:rPr>
              <a:t>must</a:t>
            </a:r>
            <a:r>
              <a:rPr sz="2600" spc="-55" dirty="0">
                <a:solidFill>
                  <a:srgbClr val="595959"/>
                </a:solidFill>
                <a:latin typeface="Cambria"/>
                <a:cs typeface="Cambria"/>
              </a:rPr>
              <a:t> </a:t>
            </a:r>
            <a:r>
              <a:rPr sz="2600" dirty="0">
                <a:solidFill>
                  <a:srgbClr val="595959"/>
                </a:solidFill>
                <a:latin typeface="Cambria"/>
                <a:cs typeface="Cambria"/>
              </a:rPr>
              <a:t>conduct</a:t>
            </a:r>
            <a:r>
              <a:rPr sz="2600" spc="-55" dirty="0">
                <a:solidFill>
                  <a:srgbClr val="595959"/>
                </a:solidFill>
                <a:latin typeface="Cambria"/>
                <a:cs typeface="Cambria"/>
              </a:rPr>
              <a:t> </a:t>
            </a:r>
            <a:r>
              <a:rPr sz="2600" dirty="0">
                <a:solidFill>
                  <a:srgbClr val="595959"/>
                </a:solidFill>
                <a:latin typeface="Cambria"/>
                <a:cs typeface="Cambria"/>
              </a:rPr>
              <a:t>all</a:t>
            </a:r>
            <a:r>
              <a:rPr sz="2600" spc="-55" dirty="0">
                <a:solidFill>
                  <a:srgbClr val="595959"/>
                </a:solidFill>
                <a:latin typeface="Cambria"/>
                <a:cs typeface="Cambria"/>
              </a:rPr>
              <a:t> </a:t>
            </a:r>
            <a:r>
              <a:rPr sz="2600" dirty="0">
                <a:solidFill>
                  <a:srgbClr val="595959"/>
                </a:solidFill>
                <a:latin typeface="Cambria"/>
                <a:cs typeface="Cambria"/>
              </a:rPr>
              <a:t>real</a:t>
            </a:r>
            <a:r>
              <a:rPr sz="2600" spc="-55" dirty="0">
                <a:solidFill>
                  <a:srgbClr val="595959"/>
                </a:solidFill>
                <a:latin typeface="Cambria"/>
                <a:cs typeface="Cambria"/>
              </a:rPr>
              <a:t> </a:t>
            </a:r>
            <a:r>
              <a:rPr sz="2600" dirty="0">
                <a:solidFill>
                  <a:srgbClr val="595959"/>
                </a:solidFill>
                <a:latin typeface="Cambria"/>
                <a:cs typeface="Cambria"/>
              </a:rPr>
              <a:t>estate</a:t>
            </a:r>
            <a:r>
              <a:rPr sz="2600" spc="-55" dirty="0">
                <a:solidFill>
                  <a:srgbClr val="595959"/>
                </a:solidFill>
                <a:latin typeface="Cambria"/>
                <a:cs typeface="Cambria"/>
              </a:rPr>
              <a:t> </a:t>
            </a:r>
            <a:r>
              <a:rPr sz="2600" spc="-25" dirty="0">
                <a:solidFill>
                  <a:srgbClr val="595959"/>
                </a:solidFill>
                <a:latin typeface="Cambria"/>
                <a:cs typeface="Cambria"/>
              </a:rPr>
              <a:t>and </a:t>
            </a:r>
            <a:r>
              <a:rPr sz="2600" dirty="0">
                <a:solidFill>
                  <a:srgbClr val="595959"/>
                </a:solidFill>
                <a:latin typeface="Cambria"/>
                <a:cs typeface="Cambria"/>
              </a:rPr>
              <a:t>mortgage</a:t>
            </a:r>
            <a:r>
              <a:rPr sz="2600" spc="-75" dirty="0">
                <a:solidFill>
                  <a:srgbClr val="595959"/>
                </a:solidFill>
                <a:latin typeface="Cambria"/>
                <a:cs typeface="Cambria"/>
              </a:rPr>
              <a:t> </a:t>
            </a:r>
            <a:r>
              <a:rPr sz="2600" dirty="0">
                <a:solidFill>
                  <a:srgbClr val="595959"/>
                </a:solidFill>
                <a:latin typeface="Cambria"/>
                <a:cs typeface="Cambria"/>
              </a:rPr>
              <a:t>loan</a:t>
            </a:r>
            <a:r>
              <a:rPr sz="2600" spc="-65" dirty="0">
                <a:solidFill>
                  <a:srgbClr val="595959"/>
                </a:solidFill>
                <a:latin typeface="Cambria"/>
                <a:cs typeface="Cambria"/>
              </a:rPr>
              <a:t> </a:t>
            </a:r>
            <a:r>
              <a:rPr sz="2600" spc="-10" dirty="0">
                <a:solidFill>
                  <a:srgbClr val="595959"/>
                </a:solidFill>
                <a:latin typeface="Cambria"/>
                <a:cs typeface="Cambria"/>
              </a:rPr>
              <a:t>closings.</a:t>
            </a:r>
            <a:endParaRPr sz="2600">
              <a:latin typeface="Cambria"/>
              <a:cs typeface="Cambria"/>
            </a:endParaRPr>
          </a:p>
          <a:p>
            <a:pPr>
              <a:lnSpc>
                <a:spcPct val="100000"/>
              </a:lnSpc>
              <a:spcBef>
                <a:spcPts val="1685"/>
              </a:spcBef>
              <a:buClr>
                <a:srgbClr val="2A1A00"/>
              </a:buClr>
              <a:buFont typeface="Arial"/>
              <a:buChar char="•"/>
            </a:pPr>
            <a:endParaRPr sz="2600">
              <a:latin typeface="Cambria"/>
              <a:cs typeface="Cambria"/>
            </a:endParaRPr>
          </a:p>
          <a:p>
            <a:pPr marL="241300" marR="5080" indent="-228600">
              <a:lnSpc>
                <a:spcPct val="110600"/>
              </a:lnSpc>
              <a:buClr>
                <a:srgbClr val="2A1A00"/>
              </a:buClr>
              <a:buFont typeface="Arial"/>
              <a:buChar char="•"/>
              <a:tabLst>
                <a:tab pos="241300" algn="l"/>
              </a:tabLst>
            </a:pPr>
            <a:r>
              <a:rPr sz="2600" spc="-40" dirty="0">
                <a:solidFill>
                  <a:srgbClr val="595959"/>
                </a:solidFill>
                <a:latin typeface="Cambria"/>
                <a:cs typeface="Cambria"/>
              </a:rPr>
              <a:t>However,</a:t>
            </a:r>
            <a:r>
              <a:rPr sz="2600" spc="-60" dirty="0">
                <a:solidFill>
                  <a:srgbClr val="595959"/>
                </a:solidFill>
                <a:latin typeface="Cambria"/>
                <a:cs typeface="Cambria"/>
              </a:rPr>
              <a:t> </a:t>
            </a:r>
            <a:r>
              <a:rPr sz="2600" dirty="0">
                <a:solidFill>
                  <a:srgbClr val="595959"/>
                </a:solidFill>
                <a:latin typeface="Cambria"/>
                <a:cs typeface="Cambria"/>
              </a:rPr>
              <a:t>a</a:t>
            </a:r>
            <a:r>
              <a:rPr sz="2600" spc="-55" dirty="0">
                <a:solidFill>
                  <a:srgbClr val="595959"/>
                </a:solidFill>
                <a:latin typeface="Cambria"/>
                <a:cs typeface="Cambria"/>
              </a:rPr>
              <a:t> </a:t>
            </a:r>
            <a:r>
              <a:rPr sz="2600" dirty="0">
                <a:solidFill>
                  <a:srgbClr val="595959"/>
                </a:solidFill>
                <a:latin typeface="Cambria"/>
                <a:cs typeface="Cambria"/>
              </a:rPr>
              <a:t>notary</a:t>
            </a:r>
            <a:r>
              <a:rPr sz="2600" spc="-60" dirty="0">
                <a:solidFill>
                  <a:srgbClr val="595959"/>
                </a:solidFill>
                <a:latin typeface="Cambria"/>
                <a:cs typeface="Cambria"/>
              </a:rPr>
              <a:t> </a:t>
            </a:r>
            <a:r>
              <a:rPr sz="2600" dirty="0">
                <a:solidFill>
                  <a:srgbClr val="595959"/>
                </a:solidFill>
                <a:latin typeface="Cambria"/>
                <a:cs typeface="Cambria"/>
              </a:rPr>
              <a:t>may</a:t>
            </a:r>
            <a:r>
              <a:rPr sz="2600" spc="-60" dirty="0">
                <a:solidFill>
                  <a:srgbClr val="595959"/>
                </a:solidFill>
                <a:latin typeface="Cambria"/>
                <a:cs typeface="Cambria"/>
              </a:rPr>
              <a:t> </a:t>
            </a:r>
            <a:r>
              <a:rPr sz="2600" spc="-10" dirty="0">
                <a:solidFill>
                  <a:srgbClr val="595959"/>
                </a:solidFill>
                <a:latin typeface="Cambria"/>
                <a:cs typeface="Cambria"/>
              </a:rPr>
              <a:t>notarize </a:t>
            </a:r>
            <a:r>
              <a:rPr sz="2600" dirty="0">
                <a:solidFill>
                  <a:srgbClr val="595959"/>
                </a:solidFill>
                <a:latin typeface="Cambria"/>
                <a:cs typeface="Cambria"/>
              </a:rPr>
              <a:t>loan</a:t>
            </a:r>
            <a:r>
              <a:rPr sz="2600" spc="-35" dirty="0">
                <a:solidFill>
                  <a:srgbClr val="595959"/>
                </a:solidFill>
                <a:latin typeface="Cambria"/>
                <a:cs typeface="Cambria"/>
              </a:rPr>
              <a:t> </a:t>
            </a:r>
            <a:r>
              <a:rPr sz="2600" dirty="0">
                <a:solidFill>
                  <a:srgbClr val="595959"/>
                </a:solidFill>
                <a:latin typeface="Cambria"/>
                <a:cs typeface="Cambria"/>
              </a:rPr>
              <a:t>modification</a:t>
            </a:r>
            <a:r>
              <a:rPr sz="2600" spc="-35" dirty="0">
                <a:solidFill>
                  <a:srgbClr val="595959"/>
                </a:solidFill>
                <a:latin typeface="Cambria"/>
                <a:cs typeface="Cambria"/>
              </a:rPr>
              <a:t> </a:t>
            </a:r>
            <a:r>
              <a:rPr sz="2600" spc="-10" dirty="0">
                <a:solidFill>
                  <a:srgbClr val="595959"/>
                </a:solidFill>
                <a:latin typeface="Cambria"/>
                <a:cs typeface="Cambria"/>
              </a:rPr>
              <a:t>documents </a:t>
            </a:r>
            <a:r>
              <a:rPr sz="2600" dirty="0">
                <a:solidFill>
                  <a:srgbClr val="595959"/>
                </a:solidFill>
                <a:latin typeface="Cambria"/>
                <a:cs typeface="Cambria"/>
              </a:rPr>
              <a:t>without</a:t>
            </a:r>
            <a:r>
              <a:rPr sz="2600" spc="-75" dirty="0">
                <a:solidFill>
                  <a:srgbClr val="595959"/>
                </a:solidFill>
                <a:latin typeface="Cambria"/>
                <a:cs typeface="Cambria"/>
              </a:rPr>
              <a:t> </a:t>
            </a:r>
            <a:r>
              <a:rPr sz="2600" dirty="0">
                <a:solidFill>
                  <a:srgbClr val="595959"/>
                </a:solidFill>
                <a:latin typeface="Cambria"/>
                <a:cs typeface="Cambria"/>
              </a:rPr>
              <a:t>an</a:t>
            </a:r>
            <a:r>
              <a:rPr sz="2600" spc="-70" dirty="0">
                <a:solidFill>
                  <a:srgbClr val="595959"/>
                </a:solidFill>
                <a:latin typeface="Cambria"/>
                <a:cs typeface="Cambria"/>
              </a:rPr>
              <a:t> </a:t>
            </a:r>
            <a:r>
              <a:rPr sz="2600" dirty="0">
                <a:solidFill>
                  <a:srgbClr val="595959"/>
                </a:solidFill>
                <a:latin typeface="Cambria"/>
                <a:cs typeface="Cambria"/>
              </a:rPr>
              <a:t>attorney</a:t>
            </a:r>
            <a:r>
              <a:rPr sz="2600" spc="-70" dirty="0">
                <a:solidFill>
                  <a:srgbClr val="595959"/>
                </a:solidFill>
                <a:latin typeface="Cambria"/>
                <a:cs typeface="Cambria"/>
              </a:rPr>
              <a:t> </a:t>
            </a:r>
            <a:r>
              <a:rPr sz="2600" dirty="0">
                <a:solidFill>
                  <a:srgbClr val="595959"/>
                </a:solidFill>
                <a:latin typeface="Cambria"/>
                <a:cs typeface="Cambria"/>
              </a:rPr>
              <a:t>present</a:t>
            </a:r>
            <a:r>
              <a:rPr sz="2600" spc="-70" dirty="0">
                <a:solidFill>
                  <a:srgbClr val="595959"/>
                </a:solidFill>
                <a:latin typeface="Cambria"/>
                <a:cs typeface="Cambria"/>
              </a:rPr>
              <a:t> </a:t>
            </a:r>
            <a:r>
              <a:rPr sz="2600" spc="-25" dirty="0">
                <a:solidFill>
                  <a:srgbClr val="595959"/>
                </a:solidFill>
                <a:latin typeface="Cambria"/>
                <a:cs typeface="Cambria"/>
              </a:rPr>
              <a:t>as </a:t>
            </a:r>
            <a:r>
              <a:rPr sz="2600" dirty="0">
                <a:solidFill>
                  <a:srgbClr val="595959"/>
                </a:solidFill>
                <a:latin typeface="Cambria"/>
                <a:cs typeface="Cambria"/>
              </a:rPr>
              <a:t>long</a:t>
            </a:r>
            <a:r>
              <a:rPr sz="2600" spc="-15" dirty="0">
                <a:solidFill>
                  <a:srgbClr val="595959"/>
                </a:solidFill>
                <a:latin typeface="Cambria"/>
                <a:cs typeface="Cambria"/>
              </a:rPr>
              <a:t> </a:t>
            </a:r>
            <a:r>
              <a:rPr sz="2600" dirty="0">
                <a:solidFill>
                  <a:srgbClr val="595959"/>
                </a:solidFill>
                <a:latin typeface="Cambria"/>
                <a:cs typeface="Cambria"/>
              </a:rPr>
              <a:t>as</a:t>
            </a:r>
            <a:r>
              <a:rPr sz="2600" spc="-25" dirty="0">
                <a:solidFill>
                  <a:srgbClr val="595959"/>
                </a:solidFill>
                <a:latin typeface="Cambria"/>
                <a:cs typeface="Cambria"/>
              </a:rPr>
              <a:t> </a:t>
            </a:r>
            <a:r>
              <a:rPr sz="2600" dirty="0">
                <a:solidFill>
                  <a:srgbClr val="595959"/>
                </a:solidFill>
                <a:latin typeface="Cambria"/>
                <a:cs typeface="Cambria"/>
              </a:rPr>
              <a:t>the</a:t>
            </a:r>
            <a:r>
              <a:rPr sz="2600" spc="-20" dirty="0">
                <a:solidFill>
                  <a:srgbClr val="595959"/>
                </a:solidFill>
                <a:latin typeface="Cambria"/>
                <a:cs typeface="Cambria"/>
              </a:rPr>
              <a:t> </a:t>
            </a:r>
            <a:r>
              <a:rPr sz="2600" dirty="0">
                <a:solidFill>
                  <a:srgbClr val="595959"/>
                </a:solidFill>
                <a:latin typeface="Cambria"/>
                <a:cs typeface="Cambria"/>
              </a:rPr>
              <a:t>notary</a:t>
            </a:r>
            <a:r>
              <a:rPr sz="2600" spc="-15" dirty="0">
                <a:solidFill>
                  <a:srgbClr val="595959"/>
                </a:solidFill>
                <a:latin typeface="Cambria"/>
                <a:cs typeface="Cambria"/>
              </a:rPr>
              <a:t> </a:t>
            </a:r>
            <a:r>
              <a:rPr sz="2600" dirty="0">
                <a:solidFill>
                  <a:srgbClr val="595959"/>
                </a:solidFill>
                <a:latin typeface="Cambria"/>
                <a:cs typeface="Cambria"/>
              </a:rPr>
              <a:t>does</a:t>
            </a:r>
            <a:r>
              <a:rPr sz="2600" spc="-20" dirty="0">
                <a:solidFill>
                  <a:srgbClr val="595959"/>
                </a:solidFill>
                <a:latin typeface="Cambria"/>
                <a:cs typeface="Cambria"/>
              </a:rPr>
              <a:t> </a:t>
            </a:r>
            <a:r>
              <a:rPr sz="2600" spc="-25" dirty="0">
                <a:solidFill>
                  <a:srgbClr val="595959"/>
                </a:solidFill>
                <a:latin typeface="Cambria"/>
                <a:cs typeface="Cambria"/>
              </a:rPr>
              <a:t>not </a:t>
            </a:r>
            <a:r>
              <a:rPr sz="2600" dirty="0">
                <a:solidFill>
                  <a:srgbClr val="595959"/>
                </a:solidFill>
                <a:latin typeface="Cambria"/>
                <a:cs typeface="Cambria"/>
              </a:rPr>
              <a:t>provide</a:t>
            </a:r>
            <a:r>
              <a:rPr sz="2600" spc="-105" dirty="0">
                <a:solidFill>
                  <a:srgbClr val="595959"/>
                </a:solidFill>
                <a:latin typeface="Cambria"/>
                <a:cs typeface="Cambria"/>
              </a:rPr>
              <a:t> </a:t>
            </a:r>
            <a:r>
              <a:rPr sz="2600" dirty="0">
                <a:solidFill>
                  <a:srgbClr val="595959"/>
                </a:solidFill>
                <a:latin typeface="Cambria"/>
                <a:cs typeface="Cambria"/>
              </a:rPr>
              <a:t>legal</a:t>
            </a:r>
            <a:r>
              <a:rPr sz="2600" spc="-110" dirty="0">
                <a:solidFill>
                  <a:srgbClr val="595959"/>
                </a:solidFill>
                <a:latin typeface="Cambria"/>
                <a:cs typeface="Cambria"/>
              </a:rPr>
              <a:t> </a:t>
            </a:r>
            <a:r>
              <a:rPr sz="2600" spc="-10" dirty="0">
                <a:solidFill>
                  <a:srgbClr val="595959"/>
                </a:solidFill>
                <a:latin typeface="Cambria"/>
                <a:cs typeface="Cambria"/>
              </a:rPr>
              <a:t>advice.</a:t>
            </a:r>
            <a:endParaRPr sz="2600">
              <a:latin typeface="Cambria"/>
              <a:cs typeface="Cambria"/>
            </a:endParaRPr>
          </a:p>
          <a:p>
            <a:pPr marR="277495" algn="r">
              <a:lnSpc>
                <a:spcPct val="100000"/>
              </a:lnSpc>
              <a:spcBef>
                <a:spcPts val="1775"/>
              </a:spcBef>
            </a:pPr>
            <a:r>
              <a:rPr sz="1400" spc="-25" dirty="0">
                <a:solidFill>
                  <a:srgbClr val="FFFFFF"/>
                </a:solidFill>
                <a:latin typeface="Arial"/>
                <a:cs typeface="Arial"/>
              </a:rPr>
              <a:t>17</a:t>
            </a:r>
            <a:endParaRPr sz="1400">
              <a:latin typeface="Arial"/>
              <a:cs typeface="Arial"/>
            </a:endParaRPr>
          </a:p>
        </p:txBody>
      </p:sp>
      <p:pic>
        <p:nvPicPr>
          <p:cNvPr id="5" name="object 5"/>
          <p:cNvPicPr/>
          <p:nvPr/>
        </p:nvPicPr>
        <p:blipFill>
          <a:blip r:embed="rId2" cstate="print"/>
          <a:stretch>
            <a:fillRect/>
          </a:stretch>
        </p:blipFill>
        <p:spPr>
          <a:xfrm>
            <a:off x="4032172" y="4032717"/>
            <a:ext cx="1835773" cy="2627232"/>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4115B5-C7FD-1AF9-27D5-BF6F06187032}"/>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5571F751-71C0-85CB-E547-2794A6775FD8}"/>
              </a:ext>
            </a:extLst>
          </p:cNvPr>
          <p:cNvSpPr txBox="1">
            <a:spLocks noGrp="1"/>
          </p:cNvSpPr>
          <p:nvPr>
            <p:ph type="title"/>
          </p:nvPr>
        </p:nvSpPr>
        <p:spPr>
          <a:prstGeom prst="rect">
            <a:avLst/>
          </a:prstGeom>
        </p:spPr>
        <p:txBody>
          <a:bodyPr vert="horz" wrap="square" lIns="0" tIns="250444" rIns="0" bIns="0" rtlCol="0">
            <a:spAutoFit/>
          </a:bodyPr>
          <a:lstStyle/>
          <a:p>
            <a:pPr marL="1814195">
              <a:lnSpc>
                <a:spcPct val="100000"/>
              </a:lnSpc>
              <a:spcBef>
                <a:spcPts val="100"/>
              </a:spcBef>
            </a:pPr>
            <a:r>
              <a:rPr sz="5100" spc="120" dirty="0"/>
              <a:t>UPL</a:t>
            </a:r>
            <a:r>
              <a:rPr sz="5100" spc="409" dirty="0"/>
              <a:t> </a:t>
            </a:r>
            <a:r>
              <a:rPr sz="5100" spc="110" dirty="0"/>
              <a:t>AND</a:t>
            </a:r>
            <a:r>
              <a:rPr sz="5100" spc="409" dirty="0"/>
              <a:t> </a:t>
            </a:r>
            <a:r>
              <a:rPr sz="5100" spc="130" dirty="0"/>
              <a:t>REAL</a:t>
            </a:r>
            <a:r>
              <a:rPr sz="5100" spc="409" dirty="0"/>
              <a:t> </a:t>
            </a:r>
            <a:r>
              <a:rPr sz="5100" spc="-10" dirty="0"/>
              <a:t>ESTATE</a:t>
            </a:r>
            <a:endParaRPr sz="5100"/>
          </a:p>
        </p:txBody>
      </p:sp>
      <p:sp>
        <p:nvSpPr>
          <p:cNvPr id="3" name="object 3">
            <a:extLst>
              <a:ext uri="{FF2B5EF4-FFF2-40B4-BE49-F238E27FC236}">
                <a16:creationId xmlns:a16="http://schemas.microsoft.com/office/drawing/2014/main" id="{44ECC264-3708-1857-D800-30141FBD5371}"/>
              </a:ext>
            </a:extLst>
          </p:cNvPr>
          <p:cNvSpPr txBox="1"/>
          <p:nvPr/>
        </p:nvSpPr>
        <p:spPr>
          <a:xfrm>
            <a:off x="1018192" y="1379242"/>
            <a:ext cx="10602638" cy="5401543"/>
          </a:xfrm>
          <a:prstGeom prst="rect">
            <a:avLst/>
          </a:prstGeom>
        </p:spPr>
        <p:txBody>
          <a:bodyPr vert="horz" wrap="square" lIns="0" tIns="5715" rIns="0" bIns="0" rtlCol="0">
            <a:spAutoFit/>
          </a:bodyPr>
          <a:lstStyle/>
          <a:p>
            <a:pPr marL="298450" marR="5080" indent="-285750" algn="just">
              <a:lnSpc>
                <a:spcPct val="110200"/>
              </a:lnSpc>
              <a:spcBef>
                <a:spcPts val="45"/>
              </a:spcBef>
              <a:buFont typeface="Arial" panose="020B0604020202020204" pitchFamily="34" charset="0"/>
              <a:buChar char="•"/>
            </a:pPr>
            <a:r>
              <a:rPr lang="en-US" sz="1600" dirty="0">
                <a:solidFill>
                  <a:srgbClr val="595959"/>
                </a:solidFill>
                <a:latin typeface="Cambria"/>
                <a:cs typeface="Cambria"/>
              </a:rPr>
              <a:t>A lender is barred from “the benefit of equitable remedies when that lender failed to have attorney supervision during the loan process as required by our law,” but only as to mortgages recorded on or after August 8, 2011.  Mortgages recorded before August 8, 2011 would be enforceable in a court of equity even if there was a UPL violation. </a:t>
            </a:r>
          </a:p>
          <a:p>
            <a:pPr marL="12700" marR="5080" algn="just">
              <a:lnSpc>
                <a:spcPct val="110200"/>
              </a:lnSpc>
              <a:spcBef>
                <a:spcPts val="45"/>
              </a:spcBef>
            </a:pPr>
            <a:endParaRPr lang="en-US" sz="1600" dirty="0">
              <a:solidFill>
                <a:srgbClr val="595959"/>
              </a:solidFill>
              <a:latin typeface="Cambria"/>
              <a:cs typeface="Cambria"/>
            </a:endParaRPr>
          </a:p>
          <a:p>
            <a:pPr marL="12700" marR="5080" algn="just">
              <a:lnSpc>
                <a:spcPct val="110200"/>
              </a:lnSpc>
              <a:spcBef>
                <a:spcPts val="45"/>
              </a:spcBef>
            </a:pPr>
            <a:r>
              <a:rPr lang="en-US" sz="1600" u="sng" dirty="0">
                <a:solidFill>
                  <a:srgbClr val="595959"/>
                </a:solidFill>
                <a:latin typeface="Cambria"/>
                <a:cs typeface="Cambria"/>
              </a:rPr>
              <a:t>Matrix Financial Services Corp. v. Frazer </a:t>
            </a:r>
          </a:p>
          <a:p>
            <a:pPr marL="12700" marR="5080" algn="just">
              <a:lnSpc>
                <a:spcPct val="110200"/>
              </a:lnSpc>
              <a:spcBef>
                <a:spcPts val="45"/>
              </a:spcBef>
            </a:pPr>
            <a:r>
              <a:rPr lang="en-US" sz="1600" dirty="0">
                <a:solidFill>
                  <a:srgbClr val="595959"/>
                </a:solidFill>
                <a:latin typeface="Cambria"/>
                <a:cs typeface="Cambria"/>
              </a:rPr>
              <a:t>394 SC 134,714 SE2d 532 (2011)</a:t>
            </a:r>
          </a:p>
          <a:p>
            <a:pPr marL="12700" marR="5080" algn="just">
              <a:lnSpc>
                <a:spcPct val="110200"/>
              </a:lnSpc>
              <a:spcBef>
                <a:spcPts val="45"/>
              </a:spcBef>
            </a:pPr>
            <a:endParaRPr lang="en-US" sz="1600" dirty="0">
              <a:solidFill>
                <a:srgbClr val="595959"/>
              </a:solidFill>
              <a:latin typeface="Cambria"/>
              <a:cs typeface="Cambria"/>
            </a:endParaRPr>
          </a:p>
          <a:p>
            <a:pPr marL="12700" marR="5080" algn="just">
              <a:lnSpc>
                <a:spcPct val="110200"/>
              </a:lnSpc>
              <a:spcBef>
                <a:spcPts val="45"/>
              </a:spcBef>
            </a:pPr>
            <a:r>
              <a:rPr lang="en-US" sz="1600" u="sng" dirty="0">
                <a:solidFill>
                  <a:srgbClr val="595959"/>
                </a:solidFill>
                <a:latin typeface="Cambria"/>
                <a:cs typeface="Cambria"/>
              </a:rPr>
              <a:t>BAC Home Loan Servicing, L.P. v. Kinder</a:t>
            </a:r>
          </a:p>
          <a:p>
            <a:pPr marL="12700" marR="5080" algn="just">
              <a:lnSpc>
                <a:spcPct val="110200"/>
              </a:lnSpc>
              <a:spcBef>
                <a:spcPts val="45"/>
              </a:spcBef>
            </a:pPr>
            <a:r>
              <a:rPr lang="en-US" sz="1600" dirty="0">
                <a:solidFill>
                  <a:srgbClr val="595959"/>
                </a:solidFill>
                <a:latin typeface="Cambria"/>
                <a:cs typeface="Cambria"/>
              </a:rPr>
              <a:t>398 S.C. 619, 731 S.E.2d 547 (2012)</a:t>
            </a:r>
          </a:p>
          <a:p>
            <a:pPr marL="12700" marR="5080" algn="just">
              <a:lnSpc>
                <a:spcPct val="110200"/>
              </a:lnSpc>
              <a:spcBef>
                <a:spcPts val="45"/>
              </a:spcBef>
            </a:pPr>
            <a:endParaRPr lang="en-US" sz="1600" dirty="0">
              <a:solidFill>
                <a:srgbClr val="595959"/>
              </a:solidFill>
              <a:latin typeface="Cambria"/>
              <a:cs typeface="Cambria"/>
            </a:endParaRPr>
          </a:p>
          <a:p>
            <a:pPr marL="12700" marR="5080" algn="just">
              <a:lnSpc>
                <a:spcPct val="110200"/>
              </a:lnSpc>
              <a:spcBef>
                <a:spcPts val="45"/>
              </a:spcBef>
            </a:pPr>
            <a:endParaRPr lang="en-US" sz="1600" dirty="0">
              <a:solidFill>
                <a:srgbClr val="595959"/>
              </a:solidFill>
              <a:latin typeface="Cambria"/>
              <a:cs typeface="Cambria"/>
            </a:endParaRPr>
          </a:p>
          <a:p>
            <a:pPr marL="12700" marR="5080" algn="just">
              <a:lnSpc>
                <a:spcPct val="110200"/>
              </a:lnSpc>
              <a:spcBef>
                <a:spcPts val="45"/>
              </a:spcBef>
            </a:pPr>
            <a:endParaRPr lang="en-US" sz="1600" dirty="0">
              <a:solidFill>
                <a:srgbClr val="595959"/>
              </a:solidFill>
              <a:latin typeface="Cambria"/>
              <a:cs typeface="Cambria"/>
            </a:endParaRPr>
          </a:p>
          <a:p>
            <a:pPr marL="298450" marR="5080" indent="-285750" algn="just">
              <a:lnSpc>
                <a:spcPct val="110200"/>
              </a:lnSpc>
              <a:spcBef>
                <a:spcPts val="45"/>
              </a:spcBef>
              <a:buFont typeface="Arial" panose="020B0604020202020204" pitchFamily="34" charset="0"/>
              <a:buChar char="•"/>
            </a:pPr>
            <a:r>
              <a:rPr lang="en-US" sz="1600" dirty="0">
                <a:solidFill>
                  <a:srgbClr val="595959"/>
                </a:solidFill>
                <a:latin typeface="Cambria"/>
                <a:cs typeface="Cambria"/>
              </a:rPr>
              <a:t>The SC Supreme Court issued a declaratory judgment that permits separate attorneys to handle discreet parts of a residential refinance that the Court previously had determined constituted the practice of law. </a:t>
            </a:r>
          </a:p>
          <a:p>
            <a:pPr marL="298450" marR="5080" indent="-285750" algn="just">
              <a:lnSpc>
                <a:spcPct val="110200"/>
              </a:lnSpc>
              <a:spcBef>
                <a:spcPts val="45"/>
              </a:spcBef>
              <a:buFont typeface="Arial" panose="020B0604020202020204" pitchFamily="34" charset="0"/>
              <a:buChar char="•"/>
            </a:pPr>
            <a:r>
              <a:rPr lang="en-US" sz="1600" dirty="0">
                <a:solidFill>
                  <a:srgbClr val="595959"/>
                </a:solidFill>
                <a:latin typeface="Cambria"/>
                <a:cs typeface="Cambria"/>
              </a:rPr>
              <a:t>As long as SC licensed attorneys are involved in every critical step of a refinancing transactions, “…requiring more attorney involvement would not effectively further our goal of protecting the public from the dangers of UPL.”</a:t>
            </a:r>
          </a:p>
          <a:p>
            <a:pPr marL="12700" marR="5080" algn="just">
              <a:lnSpc>
                <a:spcPct val="110200"/>
              </a:lnSpc>
              <a:spcBef>
                <a:spcPts val="45"/>
              </a:spcBef>
            </a:pPr>
            <a:endParaRPr lang="en-US" sz="1600" dirty="0">
              <a:solidFill>
                <a:srgbClr val="595959"/>
              </a:solidFill>
              <a:latin typeface="Cambria"/>
              <a:cs typeface="Cambria"/>
            </a:endParaRPr>
          </a:p>
          <a:p>
            <a:pPr marL="12700" marR="5080" algn="just">
              <a:lnSpc>
                <a:spcPct val="110200"/>
              </a:lnSpc>
              <a:spcBef>
                <a:spcPts val="45"/>
              </a:spcBef>
            </a:pPr>
            <a:r>
              <a:rPr lang="en-US" sz="1600" u="sng" dirty="0">
                <a:solidFill>
                  <a:srgbClr val="595959"/>
                </a:solidFill>
                <a:latin typeface="Cambria"/>
                <a:cs typeface="Cambria"/>
              </a:rPr>
              <a:t>Boone, et. al. v. Quicken Loans, Inc, et. al.</a:t>
            </a:r>
          </a:p>
          <a:p>
            <a:pPr marL="12700" marR="5080" algn="just">
              <a:lnSpc>
                <a:spcPct val="110200"/>
              </a:lnSpc>
              <a:spcBef>
                <a:spcPts val="45"/>
              </a:spcBef>
            </a:pPr>
            <a:r>
              <a:rPr lang="en-US" sz="1600" dirty="0">
                <a:solidFill>
                  <a:srgbClr val="595959"/>
                </a:solidFill>
                <a:latin typeface="Cambria"/>
                <a:cs typeface="Cambria"/>
              </a:rPr>
              <a:t>420 S.C. 452,803 S.E.2d 707 (2017) </a:t>
            </a:r>
          </a:p>
          <a:p>
            <a:pPr marL="12700" marR="5080" algn="just">
              <a:lnSpc>
                <a:spcPct val="110200"/>
              </a:lnSpc>
              <a:spcBef>
                <a:spcPts val="45"/>
              </a:spcBef>
            </a:pPr>
            <a:endParaRPr lang="en-US" sz="1600" dirty="0">
              <a:solidFill>
                <a:srgbClr val="595959"/>
              </a:solidFill>
              <a:latin typeface="Cambria"/>
              <a:cs typeface="Cambria"/>
            </a:endParaRPr>
          </a:p>
        </p:txBody>
      </p:sp>
    </p:spTree>
    <p:extLst>
      <p:ext uri="{BB962C8B-B14F-4D97-AF65-F5344CB8AC3E}">
        <p14:creationId xmlns:p14="http://schemas.microsoft.com/office/powerpoint/2010/main" val="2396908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30417" y="325627"/>
            <a:ext cx="10073005" cy="756920"/>
          </a:xfrm>
          <a:prstGeom prst="rect">
            <a:avLst/>
          </a:prstGeom>
        </p:spPr>
        <p:txBody>
          <a:bodyPr vert="horz" wrap="square" lIns="0" tIns="12700" rIns="0" bIns="0" rtlCol="0">
            <a:spAutoFit/>
          </a:bodyPr>
          <a:lstStyle/>
          <a:p>
            <a:pPr marL="12700">
              <a:lnSpc>
                <a:spcPct val="100000"/>
              </a:lnSpc>
              <a:spcBef>
                <a:spcPts val="100"/>
              </a:spcBef>
            </a:pPr>
            <a:r>
              <a:rPr sz="4800" spc="130" dirty="0"/>
              <a:t>SOUTH</a:t>
            </a:r>
            <a:r>
              <a:rPr sz="4800" spc="420" dirty="0"/>
              <a:t> </a:t>
            </a:r>
            <a:r>
              <a:rPr sz="4800" spc="140" dirty="0"/>
              <a:t>CAROLINA</a:t>
            </a:r>
            <a:r>
              <a:rPr sz="4800" spc="409" dirty="0"/>
              <a:t> </a:t>
            </a:r>
            <a:r>
              <a:rPr sz="4800" spc="125" dirty="0"/>
              <a:t>CODE</a:t>
            </a:r>
            <a:r>
              <a:rPr sz="4800" spc="420" dirty="0"/>
              <a:t> </a:t>
            </a:r>
            <a:r>
              <a:rPr sz="4800" spc="180" dirty="0"/>
              <a:t>§40-5-</a:t>
            </a:r>
            <a:r>
              <a:rPr sz="4800" spc="145" dirty="0"/>
              <a:t>310</a:t>
            </a:r>
            <a:endParaRPr sz="4800"/>
          </a:p>
        </p:txBody>
      </p:sp>
      <p:sp>
        <p:nvSpPr>
          <p:cNvPr id="3" name="object 3"/>
          <p:cNvSpPr txBox="1"/>
          <p:nvPr/>
        </p:nvSpPr>
        <p:spPr>
          <a:xfrm>
            <a:off x="1083529" y="1168908"/>
            <a:ext cx="10619105" cy="5338445"/>
          </a:xfrm>
          <a:prstGeom prst="rect">
            <a:avLst/>
          </a:prstGeom>
        </p:spPr>
        <p:txBody>
          <a:bodyPr vert="horz" wrap="square" lIns="0" tIns="61594" rIns="0" bIns="0" rtlCol="0">
            <a:spAutoFit/>
          </a:bodyPr>
          <a:lstStyle/>
          <a:p>
            <a:pPr marL="12700" marR="5080">
              <a:lnSpc>
                <a:spcPct val="89900"/>
              </a:lnSpc>
              <a:spcBef>
                <a:spcPts val="484"/>
              </a:spcBef>
            </a:pPr>
            <a:r>
              <a:rPr sz="3200" dirty="0">
                <a:solidFill>
                  <a:srgbClr val="595959"/>
                </a:solidFill>
                <a:latin typeface="Cambria"/>
                <a:cs typeface="Cambria"/>
              </a:rPr>
              <a:t>No</a:t>
            </a:r>
            <a:r>
              <a:rPr sz="3200" spc="-65" dirty="0">
                <a:solidFill>
                  <a:srgbClr val="595959"/>
                </a:solidFill>
                <a:latin typeface="Cambria"/>
                <a:cs typeface="Cambria"/>
              </a:rPr>
              <a:t> </a:t>
            </a:r>
            <a:r>
              <a:rPr sz="3200" dirty="0">
                <a:solidFill>
                  <a:srgbClr val="595959"/>
                </a:solidFill>
                <a:latin typeface="Cambria"/>
                <a:cs typeface="Cambria"/>
              </a:rPr>
              <a:t>person</a:t>
            </a:r>
            <a:r>
              <a:rPr sz="3200" spc="-60" dirty="0">
                <a:solidFill>
                  <a:srgbClr val="595959"/>
                </a:solidFill>
                <a:latin typeface="Cambria"/>
                <a:cs typeface="Cambria"/>
              </a:rPr>
              <a:t> </a:t>
            </a:r>
            <a:r>
              <a:rPr sz="3200" dirty="0">
                <a:solidFill>
                  <a:srgbClr val="595959"/>
                </a:solidFill>
                <a:latin typeface="Cambria"/>
                <a:cs typeface="Cambria"/>
              </a:rPr>
              <a:t>may</a:t>
            </a:r>
            <a:r>
              <a:rPr sz="3200" spc="-65" dirty="0">
                <a:solidFill>
                  <a:srgbClr val="595959"/>
                </a:solidFill>
                <a:latin typeface="Cambria"/>
                <a:cs typeface="Cambria"/>
              </a:rPr>
              <a:t> </a:t>
            </a:r>
            <a:r>
              <a:rPr sz="3200" dirty="0">
                <a:solidFill>
                  <a:srgbClr val="595959"/>
                </a:solidFill>
                <a:latin typeface="Cambria"/>
                <a:cs typeface="Cambria"/>
              </a:rPr>
              <a:t>either</a:t>
            </a:r>
            <a:r>
              <a:rPr sz="3200" spc="-60" dirty="0">
                <a:solidFill>
                  <a:srgbClr val="595959"/>
                </a:solidFill>
                <a:latin typeface="Cambria"/>
                <a:cs typeface="Cambria"/>
              </a:rPr>
              <a:t> </a:t>
            </a:r>
            <a:r>
              <a:rPr sz="3200" dirty="0">
                <a:solidFill>
                  <a:srgbClr val="595959"/>
                </a:solidFill>
                <a:latin typeface="Cambria"/>
                <a:cs typeface="Cambria"/>
              </a:rPr>
              <a:t>practice</a:t>
            </a:r>
            <a:r>
              <a:rPr sz="3200" spc="-65" dirty="0">
                <a:solidFill>
                  <a:srgbClr val="595959"/>
                </a:solidFill>
                <a:latin typeface="Cambria"/>
                <a:cs typeface="Cambria"/>
              </a:rPr>
              <a:t> </a:t>
            </a:r>
            <a:r>
              <a:rPr sz="3200" dirty="0">
                <a:solidFill>
                  <a:srgbClr val="595959"/>
                </a:solidFill>
                <a:latin typeface="Cambria"/>
                <a:cs typeface="Cambria"/>
              </a:rPr>
              <a:t>law</a:t>
            </a:r>
            <a:r>
              <a:rPr sz="3200" spc="-65" dirty="0">
                <a:solidFill>
                  <a:srgbClr val="595959"/>
                </a:solidFill>
                <a:latin typeface="Cambria"/>
                <a:cs typeface="Cambria"/>
              </a:rPr>
              <a:t> </a:t>
            </a:r>
            <a:r>
              <a:rPr sz="3200" dirty="0">
                <a:solidFill>
                  <a:srgbClr val="595959"/>
                </a:solidFill>
                <a:latin typeface="Cambria"/>
                <a:cs typeface="Cambria"/>
              </a:rPr>
              <a:t>or</a:t>
            </a:r>
            <a:r>
              <a:rPr sz="3200" spc="-60" dirty="0">
                <a:solidFill>
                  <a:srgbClr val="595959"/>
                </a:solidFill>
                <a:latin typeface="Cambria"/>
                <a:cs typeface="Cambria"/>
              </a:rPr>
              <a:t> </a:t>
            </a:r>
            <a:r>
              <a:rPr sz="3200" dirty="0">
                <a:solidFill>
                  <a:srgbClr val="595959"/>
                </a:solidFill>
                <a:latin typeface="Cambria"/>
                <a:cs typeface="Cambria"/>
              </a:rPr>
              <a:t>solicit</a:t>
            </a:r>
            <a:r>
              <a:rPr sz="3200" spc="-60" dirty="0">
                <a:solidFill>
                  <a:srgbClr val="595959"/>
                </a:solidFill>
                <a:latin typeface="Cambria"/>
                <a:cs typeface="Cambria"/>
              </a:rPr>
              <a:t> </a:t>
            </a:r>
            <a:r>
              <a:rPr sz="3200" dirty="0">
                <a:solidFill>
                  <a:srgbClr val="595959"/>
                </a:solidFill>
                <a:latin typeface="Cambria"/>
                <a:cs typeface="Cambria"/>
              </a:rPr>
              <a:t>the</a:t>
            </a:r>
            <a:r>
              <a:rPr sz="3200" spc="-60" dirty="0">
                <a:solidFill>
                  <a:srgbClr val="595959"/>
                </a:solidFill>
                <a:latin typeface="Cambria"/>
                <a:cs typeface="Cambria"/>
              </a:rPr>
              <a:t> </a:t>
            </a:r>
            <a:r>
              <a:rPr sz="3200" dirty="0">
                <a:solidFill>
                  <a:srgbClr val="595959"/>
                </a:solidFill>
                <a:latin typeface="Cambria"/>
                <a:cs typeface="Cambria"/>
              </a:rPr>
              <a:t>legal</a:t>
            </a:r>
            <a:r>
              <a:rPr sz="3200" spc="-60" dirty="0">
                <a:solidFill>
                  <a:srgbClr val="595959"/>
                </a:solidFill>
                <a:latin typeface="Cambria"/>
                <a:cs typeface="Cambria"/>
              </a:rPr>
              <a:t> </a:t>
            </a:r>
            <a:r>
              <a:rPr sz="3200" dirty="0">
                <a:solidFill>
                  <a:srgbClr val="595959"/>
                </a:solidFill>
                <a:latin typeface="Cambria"/>
                <a:cs typeface="Cambria"/>
              </a:rPr>
              <a:t>cause</a:t>
            </a:r>
            <a:r>
              <a:rPr sz="3200" spc="-60" dirty="0">
                <a:solidFill>
                  <a:srgbClr val="595959"/>
                </a:solidFill>
                <a:latin typeface="Cambria"/>
                <a:cs typeface="Cambria"/>
              </a:rPr>
              <a:t> </a:t>
            </a:r>
            <a:r>
              <a:rPr sz="3200" spc="-25" dirty="0">
                <a:solidFill>
                  <a:srgbClr val="595959"/>
                </a:solidFill>
                <a:latin typeface="Cambria"/>
                <a:cs typeface="Cambria"/>
              </a:rPr>
              <a:t>of </a:t>
            </a:r>
            <a:r>
              <a:rPr sz="3200" dirty="0">
                <a:solidFill>
                  <a:srgbClr val="595959"/>
                </a:solidFill>
                <a:latin typeface="Cambria"/>
                <a:cs typeface="Cambria"/>
              </a:rPr>
              <a:t>another</a:t>
            </a:r>
            <a:r>
              <a:rPr sz="3200" spc="-70" dirty="0">
                <a:solidFill>
                  <a:srgbClr val="595959"/>
                </a:solidFill>
                <a:latin typeface="Cambria"/>
                <a:cs typeface="Cambria"/>
              </a:rPr>
              <a:t> </a:t>
            </a:r>
            <a:r>
              <a:rPr sz="3200" dirty="0">
                <a:solidFill>
                  <a:srgbClr val="595959"/>
                </a:solidFill>
                <a:latin typeface="Cambria"/>
                <a:cs typeface="Cambria"/>
              </a:rPr>
              <a:t>person</a:t>
            </a:r>
            <a:r>
              <a:rPr sz="3200" spc="-70" dirty="0">
                <a:solidFill>
                  <a:srgbClr val="595959"/>
                </a:solidFill>
                <a:latin typeface="Cambria"/>
                <a:cs typeface="Cambria"/>
              </a:rPr>
              <a:t> </a:t>
            </a:r>
            <a:r>
              <a:rPr sz="3200" dirty="0">
                <a:solidFill>
                  <a:srgbClr val="595959"/>
                </a:solidFill>
                <a:latin typeface="Cambria"/>
                <a:cs typeface="Cambria"/>
              </a:rPr>
              <a:t>or</a:t>
            </a:r>
            <a:r>
              <a:rPr sz="3200" spc="-70" dirty="0">
                <a:solidFill>
                  <a:srgbClr val="595959"/>
                </a:solidFill>
                <a:latin typeface="Cambria"/>
                <a:cs typeface="Cambria"/>
              </a:rPr>
              <a:t> </a:t>
            </a:r>
            <a:r>
              <a:rPr sz="3200" dirty="0">
                <a:solidFill>
                  <a:srgbClr val="595959"/>
                </a:solidFill>
                <a:latin typeface="Cambria"/>
                <a:cs typeface="Cambria"/>
              </a:rPr>
              <a:t>entity</a:t>
            </a:r>
            <a:r>
              <a:rPr sz="3200" spc="-65" dirty="0">
                <a:solidFill>
                  <a:srgbClr val="595959"/>
                </a:solidFill>
                <a:latin typeface="Cambria"/>
                <a:cs typeface="Cambria"/>
              </a:rPr>
              <a:t> </a:t>
            </a:r>
            <a:r>
              <a:rPr sz="3200" dirty="0">
                <a:solidFill>
                  <a:srgbClr val="595959"/>
                </a:solidFill>
                <a:latin typeface="Cambria"/>
                <a:cs typeface="Cambria"/>
              </a:rPr>
              <a:t>in</a:t>
            </a:r>
            <a:r>
              <a:rPr sz="3200" spc="-75" dirty="0">
                <a:solidFill>
                  <a:srgbClr val="595959"/>
                </a:solidFill>
                <a:latin typeface="Cambria"/>
                <a:cs typeface="Cambria"/>
              </a:rPr>
              <a:t> </a:t>
            </a:r>
            <a:r>
              <a:rPr sz="3200" dirty="0">
                <a:solidFill>
                  <a:srgbClr val="595959"/>
                </a:solidFill>
                <a:latin typeface="Cambria"/>
                <a:cs typeface="Cambria"/>
              </a:rPr>
              <a:t>this</a:t>
            </a:r>
            <a:r>
              <a:rPr sz="3200" spc="-70" dirty="0">
                <a:solidFill>
                  <a:srgbClr val="595959"/>
                </a:solidFill>
                <a:latin typeface="Cambria"/>
                <a:cs typeface="Cambria"/>
              </a:rPr>
              <a:t> </a:t>
            </a:r>
            <a:r>
              <a:rPr sz="3200" dirty="0">
                <a:solidFill>
                  <a:srgbClr val="595959"/>
                </a:solidFill>
                <a:latin typeface="Cambria"/>
                <a:cs typeface="Cambria"/>
              </a:rPr>
              <a:t>State</a:t>
            </a:r>
            <a:r>
              <a:rPr sz="3200" spc="-65" dirty="0">
                <a:solidFill>
                  <a:srgbClr val="595959"/>
                </a:solidFill>
                <a:latin typeface="Cambria"/>
                <a:cs typeface="Cambria"/>
              </a:rPr>
              <a:t> </a:t>
            </a:r>
            <a:r>
              <a:rPr sz="3200" dirty="0">
                <a:solidFill>
                  <a:srgbClr val="595959"/>
                </a:solidFill>
                <a:latin typeface="Cambria"/>
                <a:cs typeface="Cambria"/>
              </a:rPr>
              <a:t>unless</a:t>
            </a:r>
            <a:r>
              <a:rPr sz="3200" spc="-75" dirty="0">
                <a:solidFill>
                  <a:srgbClr val="595959"/>
                </a:solidFill>
                <a:latin typeface="Cambria"/>
                <a:cs typeface="Cambria"/>
              </a:rPr>
              <a:t> </a:t>
            </a:r>
            <a:r>
              <a:rPr sz="3200" dirty="0">
                <a:solidFill>
                  <a:srgbClr val="595959"/>
                </a:solidFill>
                <a:latin typeface="Cambria"/>
                <a:cs typeface="Cambria"/>
              </a:rPr>
              <a:t>he</a:t>
            </a:r>
            <a:r>
              <a:rPr sz="3200" spc="-65" dirty="0">
                <a:solidFill>
                  <a:srgbClr val="595959"/>
                </a:solidFill>
                <a:latin typeface="Cambria"/>
                <a:cs typeface="Cambria"/>
              </a:rPr>
              <a:t> </a:t>
            </a:r>
            <a:r>
              <a:rPr sz="3200" dirty="0">
                <a:solidFill>
                  <a:srgbClr val="595959"/>
                </a:solidFill>
                <a:latin typeface="Cambria"/>
                <a:cs typeface="Cambria"/>
              </a:rPr>
              <a:t>is</a:t>
            </a:r>
            <a:r>
              <a:rPr sz="3200" spc="-75" dirty="0">
                <a:solidFill>
                  <a:srgbClr val="595959"/>
                </a:solidFill>
                <a:latin typeface="Cambria"/>
                <a:cs typeface="Cambria"/>
              </a:rPr>
              <a:t> </a:t>
            </a:r>
            <a:r>
              <a:rPr sz="3200" dirty="0">
                <a:solidFill>
                  <a:srgbClr val="595959"/>
                </a:solidFill>
                <a:latin typeface="Cambria"/>
                <a:cs typeface="Cambria"/>
              </a:rPr>
              <a:t>enrolled</a:t>
            </a:r>
            <a:r>
              <a:rPr sz="3200" spc="-70" dirty="0">
                <a:solidFill>
                  <a:srgbClr val="595959"/>
                </a:solidFill>
                <a:latin typeface="Cambria"/>
                <a:cs typeface="Cambria"/>
              </a:rPr>
              <a:t> </a:t>
            </a:r>
            <a:r>
              <a:rPr sz="3200" spc="-25" dirty="0">
                <a:solidFill>
                  <a:srgbClr val="595959"/>
                </a:solidFill>
                <a:latin typeface="Cambria"/>
                <a:cs typeface="Cambria"/>
              </a:rPr>
              <a:t>as </a:t>
            </a:r>
            <a:r>
              <a:rPr sz="3200" dirty="0">
                <a:solidFill>
                  <a:srgbClr val="595959"/>
                </a:solidFill>
                <a:latin typeface="Cambria"/>
                <a:cs typeface="Cambria"/>
              </a:rPr>
              <a:t>a</a:t>
            </a:r>
            <a:r>
              <a:rPr sz="3200" spc="-55" dirty="0">
                <a:solidFill>
                  <a:srgbClr val="595959"/>
                </a:solidFill>
                <a:latin typeface="Cambria"/>
                <a:cs typeface="Cambria"/>
              </a:rPr>
              <a:t> </a:t>
            </a:r>
            <a:r>
              <a:rPr sz="3200" dirty="0">
                <a:solidFill>
                  <a:srgbClr val="595959"/>
                </a:solidFill>
                <a:latin typeface="Cambria"/>
                <a:cs typeface="Cambria"/>
              </a:rPr>
              <a:t>member</a:t>
            </a:r>
            <a:r>
              <a:rPr sz="3200" spc="-50" dirty="0">
                <a:solidFill>
                  <a:srgbClr val="595959"/>
                </a:solidFill>
                <a:latin typeface="Cambria"/>
                <a:cs typeface="Cambria"/>
              </a:rPr>
              <a:t> </a:t>
            </a:r>
            <a:r>
              <a:rPr sz="3200" dirty="0">
                <a:solidFill>
                  <a:srgbClr val="595959"/>
                </a:solidFill>
                <a:latin typeface="Cambria"/>
                <a:cs typeface="Cambria"/>
              </a:rPr>
              <a:t>of</a:t>
            </a:r>
            <a:r>
              <a:rPr sz="3200" spc="-45" dirty="0">
                <a:solidFill>
                  <a:srgbClr val="595959"/>
                </a:solidFill>
                <a:latin typeface="Cambria"/>
                <a:cs typeface="Cambria"/>
              </a:rPr>
              <a:t> </a:t>
            </a:r>
            <a:r>
              <a:rPr sz="3200" dirty="0">
                <a:solidFill>
                  <a:srgbClr val="595959"/>
                </a:solidFill>
                <a:latin typeface="Cambria"/>
                <a:cs typeface="Cambria"/>
              </a:rPr>
              <a:t>the</a:t>
            </a:r>
            <a:r>
              <a:rPr sz="3200" spc="-55" dirty="0">
                <a:solidFill>
                  <a:srgbClr val="595959"/>
                </a:solidFill>
                <a:latin typeface="Cambria"/>
                <a:cs typeface="Cambria"/>
              </a:rPr>
              <a:t> </a:t>
            </a:r>
            <a:r>
              <a:rPr sz="3200" dirty="0">
                <a:solidFill>
                  <a:srgbClr val="595959"/>
                </a:solidFill>
                <a:latin typeface="Cambria"/>
                <a:cs typeface="Cambria"/>
              </a:rPr>
              <a:t>South</a:t>
            </a:r>
            <a:r>
              <a:rPr sz="3200" spc="-55" dirty="0">
                <a:solidFill>
                  <a:srgbClr val="595959"/>
                </a:solidFill>
                <a:latin typeface="Cambria"/>
                <a:cs typeface="Cambria"/>
              </a:rPr>
              <a:t> </a:t>
            </a:r>
            <a:r>
              <a:rPr sz="3200" dirty="0">
                <a:solidFill>
                  <a:srgbClr val="595959"/>
                </a:solidFill>
                <a:latin typeface="Cambria"/>
                <a:cs typeface="Cambria"/>
              </a:rPr>
              <a:t>Carolina</a:t>
            </a:r>
            <a:r>
              <a:rPr sz="3200" spc="-50" dirty="0">
                <a:solidFill>
                  <a:srgbClr val="595959"/>
                </a:solidFill>
                <a:latin typeface="Cambria"/>
                <a:cs typeface="Cambria"/>
              </a:rPr>
              <a:t> </a:t>
            </a:r>
            <a:r>
              <a:rPr sz="3200" dirty="0">
                <a:solidFill>
                  <a:srgbClr val="595959"/>
                </a:solidFill>
                <a:latin typeface="Cambria"/>
                <a:cs typeface="Cambria"/>
              </a:rPr>
              <a:t>Bar</a:t>
            </a:r>
            <a:r>
              <a:rPr sz="3200" spc="-50" dirty="0">
                <a:solidFill>
                  <a:srgbClr val="595959"/>
                </a:solidFill>
                <a:latin typeface="Cambria"/>
                <a:cs typeface="Cambria"/>
              </a:rPr>
              <a:t> </a:t>
            </a:r>
            <a:r>
              <a:rPr sz="3200" dirty="0">
                <a:solidFill>
                  <a:srgbClr val="595959"/>
                </a:solidFill>
                <a:latin typeface="Cambria"/>
                <a:cs typeface="Cambria"/>
              </a:rPr>
              <a:t>pursuant</a:t>
            </a:r>
            <a:r>
              <a:rPr sz="3200" spc="-50" dirty="0">
                <a:solidFill>
                  <a:srgbClr val="595959"/>
                </a:solidFill>
                <a:latin typeface="Cambria"/>
                <a:cs typeface="Cambria"/>
              </a:rPr>
              <a:t> </a:t>
            </a:r>
            <a:r>
              <a:rPr sz="3200" dirty="0">
                <a:solidFill>
                  <a:srgbClr val="595959"/>
                </a:solidFill>
                <a:latin typeface="Cambria"/>
                <a:cs typeface="Cambria"/>
              </a:rPr>
              <a:t>to</a:t>
            </a:r>
            <a:r>
              <a:rPr sz="3200" spc="-50" dirty="0">
                <a:solidFill>
                  <a:srgbClr val="595959"/>
                </a:solidFill>
                <a:latin typeface="Cambria"/>
                <a:cs typeface="Cambria"/>
              </a:rPr>
              <a:t> </a:t>
            </a:r>
            <a:r>
              <a:rPr sz="3200" spc="-10" dirty="0">
                <a:solidFill>
                  <a:srgbClr val="595959"/>
                </a:solidFill>
                <a:latin typeface="Cambria"/>
                <a:cs typeface="Cambria"/>
              </a:rPr>
              <a:t>applicable </a:t>
            </a:r>
            <a:r>
              <a:rPr sz="3200" dirty="0">
                <a:solidFill>
                  <a:srgbClr val="595959"/>
                </a:solidFill>
                <a:latin typeface="Cambria"/>
                <a:cs typeface="Cambria"/>
              </a:rPr>
              <a:t>court</a:t>
            </a:r>
            <a:r>
              <a:rPr sz="3200" spc="-75" dirty="0">
                <a:solidFill>
                  <a:srgbClr val="595959"/>
                </a:solidFill>
                <a:latin typeface="Cambria"/>
                <a:cs typeface="Cambria"/>
              </a:rPr>
              <a:t> </a:t>
            </a:r>
            <a:r>
              <a:rPr sz="3200" dirty="0">
                <a:solidFill>
                  <a:srgbClr val="595959"/>
                </a:solidFill>
                <a:latin typeface="Cambria"/>
                <a:cs typeface="Cambria"/>
              </a:rPr>
              <a:t>rules,</a:t>
            </a:r>
            <a:r>
              <a:rPr sz="3200" spc="-65" dirty="0">
                <a:solidFill>
                  <a:srgbClr val="595959"/>
                </a:solidFill>
                <a:latin typeface="Cambria"/>
                <a:cs typeface="Cambria"/>
              </a:rPr>
              <a:t> </a:t>
            </a:r>
            <a:r>
              <a:rPr sz="3200" dirty="0">
                <a:solidFill>
                  <a:srgbClr val="595959"/>
                </a:solidFill>
                <a:latin typeface="Cambria"/>
                <a:cs typeface="Cambria"/>
              </a:rPr>
              <a:t>or</a:t>
            </a:r>
            <a:r>
              <a:rPr sz="3200" spc="-70" dirty="0">
                <a:solidFill>
                  <a:srgbClr val="595959"/>
                </a:solidFill>
                <a:latin typeface="Cambria"/>
                <a:cs typeface="Cambria"/>
              </a:rPr>
              <a:t> </a:t>
            </a:r>
            <a:r>
              <a:rPr sz="3200" dirty="0">
                <a:solidFill>
                  <a:srgbClr val="595959"/>
                </a:solidFill>
                <a:latin typeface="Cambria"/>
                <a:cs typeface="Cambria"/>
              </a:rPr>
              <a:t>otherwise</a:t>
            </a:r>
            <a:r>
              <a:rPr sz="3200" spc="-70" dirty="0">
                <a:solidFill>
                  <a:srgbClr val="595959"/>
                </a:solidFill>
                <a:latin typeface="Cambria"/>
                <a:cs typeface="Cambria"/>
              </a:rPr>
              <a:t> </a:t>
            </a:r>
            <a:r>
              <a:rPr sz="3200" dirty="0">
                <a:solidFill>
                  <a:srgbClr val="595959"/>
                </a:solidFill>
                <a:latin typeface="Cambria"/>
                <a:cs typeface="Cambria"/>
              </a:rPr>
              <a:t>authorized</a:t>
            </a:r>
            <a:r>
              <a:rPr sz="3200" spc="-70" dirty="0">
                <a:solidFill>
                  <a:srgbClr val="595959"/>
                </a:solidFill>
                <a:latin typeface="Cambria"/>
                <a:cs typeface="Cambria"/>
              </a:rPr>
              <a:t> </a:t>
            </a:r>
            <a:r>
              <a:rPr sz="3200" dirty="0">
                <a:solidFill>
                  <a:srgbClr val="595959"/>
                </a:solidFill>
                <a:latin typeface="Cambria"/>
                <a:cs typeface="Cambria"/>
              </a:rPr>
              <a:t>to</a:t>
            </a:r>
            <a:r>
              <a:rPr sz="3200" spc="-70" dirty="0">
                <a:solidFill>
                  <a:srgbClr val="595959"/>
                </a:solidFill>
                <a:latin typeface="Cambria"/>
                <a:cs typeface="Cambria"/>
              </a:rPr>
              <a:t> </a:t>
            </a:r>
            <a:r>
              <a:rPr sz="3200" dirty="0">
                <a:solidFill>
                  <a:srgbClr val="595959"/>
                </a:solidFill>
                <a:latin typeface="Cambria"/>
                <a:cs typeface="Cambria"/>
              </a:rPr>
              <a:t>perform</a:t>
            </a:r>
            <a:r>
              <a:rPr sz="3200" spc="-75" dirty="0">
                <a:solidFill>
                  <a:srgbClr val="595959"/>
                </a:solidFill>
                <a:latin typeface="Cambria"/>
                <a:cs typeface="Cambria"/>
              </a:rPr>
              <a:t> </a:t>
            </a:r>
            <a:r>
              <a:rPr sz="3200" spc="-10" dirty="0">
                <a:solidFill>
                  <a:srgbClr val="595959"/>
                </a:solidFill>
                <a:latin typeface="Cambria"/>
                <a:cs typeface="Cambria"/>
              </a:rPr>
              <a:t>prescribed </a:t>
            </a:r>
            <a:r>
              <a:rPr sz="3200" dirty="0">
                <a:solidFill>
                  <a:srgbClr val="595959"/>
                </a:solidFill>
                <a:latin typeface="Cambria"/>
                <a:cs typeface="Cambria"/>
              </a:rPr>
              <a:t>legal</a:t>
            </a:r>
            <a:r>
              <a:rPr sz="3200" spc="-65" dirty="0">
                <a:solidFill>
                  <a:srgbClr val="595959"/>
                </a:solidFill>
                <a:latin typeface="Cambria"/>
                <a:cs typeface="Cambria"/>
              </a:rPr>
              <a:t> </a:t>
            </a:r>
            <a:r>
              <a:rPr sz="3200" dirty="0">
                <a:solidFill>
                  <a:srgbClr val="595959"/>
                </a:solidFill>
                <a:latin typeface="Cambria"/>
                <a:cs typeface="Cambria"/>
              </a:rPr>
              <a:t>activities</a:t>
            </a:r>
            <a:r>
              <a:rPr sz="3200" spc="-70" dirty="0">
                <a:solidFill>
                  <a:srgbClr val="595959"/>
                </a:solidFill>
                <a:latin typeface="Cambria"/>
                <a:cs typeface="Cambria"/>
              </a:rPr>
              <a:t> </a:t>
            </a:r>
            <a:r>
              <a:rPr sz="3200" dirty="0">
                <a:solidFill>
                  <a:srgbClr val="595959"/>
                </a:solidFill>
                <a:latin typeface="Cambria"/>
                <a:cs typeface="Cambria"/>
              </a:rPr>
              <a:t>by</a:t>
            </a:r>
            <a:r>
              <a:rPr sz="3200" spc="-70" dirty="0">
                <a:solidFill>
                  <a:srgbClr val="595959"/>
                </a:solidFill>
                <a:latin typeface="Cambria"/>
                <a:cs typeface="Cambria"/>
              </a:rPr>
              <a:t> </a:t>
            </a:r>
            <a:r>
              <a:rPr sz="3200" dirty="0">
                <a:solidFill>
                  <a:srgbClr val="595959"/>
                </a:solidFill>
                <a:latin typeface="Cambria"/>
                <a:cs typeface="Cambria"/>
              </a:rPr>
              <a:t>action</a:t>
            </a:r>
            <a:r>
              <a:rPr sz="3200" spc="-70" dirty="0">
                <a:solidFill>
                  <a:srgbClr val="595959"/>
                </a:solidFill>
                <a:latin typeface="Cambria"/>
                <a:cs typeface="Cambria"/>
              </a:rPr>
              <a:t> </a:t>
            </a:r>
            <a:r>
              <a:rPr sz="3200" dirty="0">
                <a:solidFill>
                  <a:srgbClr val="595959"/>
                </a:solidFill>
                <a:latin typeface="Cambria"/>
                <a:cs typeface="Cambria"/>
              </a:rPr>
              <a:t>of</a:t>
            </a:r>
            <a:r>
              <a:rPr sz="3200" spc="-65" dirty="0">
                <a:solidFill>
                  <a:srgbClr val="595959"/>
                </a:solidFill>
                <a:latin typeface="Cambria"/>
                <a:cs typeface="Cambria"/>
              </a:rPr>
              <a:t> </a:t>
            </a:r>
            <a:r>
              <a:rPr sz="3200" dirty="0">
                <a:solidFill>
                  <a:srgbClr val="595959"/>
                </a:solidFill>
                <a:latin typeface="Cambria"/>
                <a:cs typeface="Cambria"/>
              </a:rPr>
              <a:t>the</a:t>
            </a:r>
            <a:r>
              <a:rPr sz="3200" spc="-65" dirty="0">
                <a:solidFill>
                  <a:srgbClr val="595959"/>
                </a:solidFill>
                <a:latin typeface="Cambria"/>
                <a:cs typeface="Cambria"/>
              </a:rPr>
              <a:t> </a:t>
            </a:r>
            <a:r>
              <a:rPr sz="3200" dirty="0">
                <a:solidFill>
                  <a:srgbClr val="595959"/>
                </a:solidFill>
                <a:latin typeface="Cambria"/>
                <a:cs typeface="Cambria"/>
              </a:rPr>
              <a:t>Supreme</a:t>
            </a:r>
            <a:r>
              <a:rPr sz="3200" spc="-70" dirty="0">
                <a:solidFill>
                  <a:srgbClr val="595959"/>
                </a:solidFill>
                <a:latin typeface="Cambria"/>
                <a:cs typeface="Cambria"/>
              </a:rPr>
              <a:t> </a:t>
            </a:r>
            <a:r>
              <a:rPr sz="3200" dirty="0">
                <a:solidFill>
                  <a:srgbClr val="595959"/>
                </a:solidFill>
                <a:latin typeface="Cambria"/>
                <a:cs typeface="Cambria"/>
              </a:rPr>
              <a:t>Court</a:t>
            </a:r>
            <a:r>
              <a:rPr sz="3200" spc="-65" dirty="0">
                <a:solidFill>
                  <a:srgbClr val="595959"/>
                </a:solidFill>
                <a:latin typeface="Cambria"/>
                <a:cs typeface="Cambria"/>
              </a:rPr>
              <a:t> </a:t>
            </a:r>
            <a:r>
              <a:rPr sz="3200" dirty="0">
                <a:solidFill>
                  <a:srgbClr val="595959"/>
                </a:solidFill>
                <a:latin typeface="Cambria"/>
                <a:cs typeface="Cambria"/>
              </a:rPr>
              <a:t>of</a:t>
            </a:r>
            <a:r>
              <a:rPr sz="3200" spc="-65" dirty="0">
                <a:solidFill>
                  <a:srgbClr val="595959"/>
                </a:solidFill>
                <a:latin typeface="Cambria"/>
                <a:cs typeface="Cambria"/>
              </a:rPr>
              <a:t> </a:t>
            </a:r>
            <a:r>
              <a:rPr sz="3200" spc="-10" dirty="0">
                <a:solidFill>
                  <a:srgbClr val="595959"/>
                </a:solidFill>
                <a:latin typeface="Cambria"/>
                <a:cs typeface="Cambria"/>
              </a:rPr>
              <a:t>South </a:t>
            </a:r>
            <a:r>
              <a:rPr sz="3200" dirty="0">
                <a:solidFill>
                  <a:srgbClr val="595959"/>
                </a:solidFill>
                <a:latin typeface="Cambria"/>
                <a:cs typeface="Cambria"/>
              </a:rPr>
              <a:t>Carolina.</a:t>
            </a:r>
            <a:r>
              <a:rPr sz="3200" spc="-50" dirty="0">
                <a:solidFill>
                  <a:srgbClr val="595959"/>
                </a:solidFill>
                <a:latin typeface="Cambria"/>
                <a:cs typeface="Cambria"/>
              </a:rPr>
              <a:t> </a:t>
            </a:r>
            <a:r>
              <a:rPr sz="3200" dirty="0">
                <a:solidFill>
                  <a:srgbClr val="595959"/>
                </a:solidFill>
                <a:latin typeface="Cambria"/>
                <a:cs typeface="Cambria"/>
              </a:rPr>
              <a:t>The</a:t>
            </a:r>
            <a:r>
              <a:rPr sz="3200" spc="-50" dirty="0">
                <a:solidFill>
                  <a:srgbClr val="595959"/>
                </a:solidFill>
                <a:latin typeface="Cambria"/>
                <a:cs typeface="Cambria"/>
              </a:rPr>
              <a:t> </a:t>
            </a:r>
            <a:r>
              <a:rPr sz="3200" dirty="0">
                <a:solidFill>
                  <a:srgbClr val="595959"/>
                </a:solidFill>
                <a:latin typeface="Cambria"/>
                <a:cs typeface="Cambria"/>
              </a:rPr>
              <a:t>type</a:t>
            </a:r>
            <a:r>
              <a:rPr sz="3200" spc="-50" dirty="0">
                <a:solidFill>
                  <a:srgbClr val="595959"/>
                </a:solidFill>
                <a:latin typeface="Cambria"/>
                <a:cs typeface="Cambria"/>
              </a:rPr>
              <a:t> </a:t>
            </a:r>
            <a:r>
              <a:rPr sz="3200" dirty="0">
                <a:solidFill>
                  <a:srgbClr val="595959"/>
                </a:solidFill>
                <a:latin typeface="Cambria"/>
                <a:cs typeface="Cambria"/>
              </a:rPr>
              <a:t>of</a:t>
            </a:r>
            <a:r>
              <a:rPr sz="3200" spc="-50" dirty="0">
                <a:solidFill>
                  <a:srgbClr val="595959"/>
                </a:solidFill>
                <a:latin typeface="Cambria"/>
                <a:cs typeface="Cambria"/>
              </a:rPr>
              <a:t> </a:t>
            </a:r>
            <a:r>
              <a:rPr sz="3200" dirty="0">
                <a:solidFill>
                  <a:srgbClr val="595959"/>
                </a:solidFill>
                <a:latin typeface="Cambria"/>
                <a:cs typeface="Cambria"/>
              </a:rPr>
              <a:t>conduct</a:t>
            </a:r>
            <a:r>
              <a:rPr sz="3200" spc="-50" dirty="0">
                <a:solidFill>
                  <a:srgbClr val="595959"/>
                </a:solidFill>
                <a:latin typeface="Cambria"/>
                <a:cs typeface="Cambria"/>
              </a:rPr>
              <a:t> </a:t>
            </a:r>
            <a:r>
              <a:rPr sz="3200" dirty="0">
                <a:solidFill>
                  <a:srgbClr val="595959"/>
                </a:solidFill>
                <a:latin typeface="Cambria"/>
                <a:cs typeface="Cambria"/>
              </a:rPr>
              <a:t>that</a:t>
            </a:r>
            <a:r>
              <a:rPr sz="3200" spc="-50" dirty="0">
                <a:solidFill>
                  <a:srgbClr val="595959"/>
                </a:solidFill>
                <a:latin typeface="Cambria"/>
                <a:cs typeface="Cambria"/>
              </a:rPr>
              <a:t> </a:t>
            </a:r>
            <a:r>
              <a:rPr sz="3200" dirty="0">
                <a:solidFill>
                  <a:srgbClr val="595959"/>
                </a:solidFill>
                <a:latin typeface="Cambria"/>
                <a:cs typeface="Cambria"/>
              </a:rPr>
              <a:t>is</a:t>
            </a:r>
            <a:r>
              <a:rPr sz="3200" spc="-55" dirty="0">
                <a:solidFill>
                  <a:srgbClr val="595959"/>
                </a:solidFill>
                <a:latin typeface="Cambria"/>
                <a:cs typeface="Cambria"/>
              </a:rPr>
              <a:t> </a:t>
            </a:r>
            <a:r>
              <a:rPr sz="3200" dirty="0">
                <a:solidFill>
                  <a:srgbClr val="595959"/>
                </a:solidFill>
                <a:latin typeface="Cambria"/>
                <a:cs typeface="Cambria"/>
              </a:rPr>
              <a:t>the</a:t>
            </a:r>
            <a:r>
              <a:rPr sz="3200" spc="-55" dirty="0">
                <a:solidFill>
                  <a:srgbClr val="595959"/>
                </a:solidFill>
                <a:latin typeface="Cambria"/>
                <a:cs typeface="Cambria"/>
              </a:rPr>
              <a:t> </a:t>
            </a:r>
            <a:r>
              <a:rPr sz="3200" dirty="0">
                <a:solidFill>
                  <a:srgbClr val="595959"/>
                </a:solidFill>
                <a:latin typeface="Cambria"/>
                <a:cs typeface="Cambria"/>
              </a:rPr>
              <a:t>subject</a:t>
            </a:r>
            <a:r>
              <a:rPr sz="3200" spc="-50" dirty="0">
                <a:solidFill>
                  <a:srgbClr val="595959"/>
                </a:solidFill>
                <a:latin typeface="Cambria"/>
                <a:cs typeface="Cambria"/>
              </a:rPr>
              <a:t> </a:t>
            </a:r>
            <a:r>
              <a:rPr sz="3200" dirty="0">
                <a:solidFill>
                  <a:srgbClr val="595959"/>
                </a:solidFill>
                <a:latin typeface="Cambria"/>
                <a:cs typeface="Cambria"/>
              </a:rPr>
              <a:t>of</a:t>
            </a:r>
            <a:r>
              <a:rPr sz="3200" spc="-45" dirty="0">
                <a:solidFill>
                  <a:srgbClr val="595959"/>
                </a:solidFill>
                <a:latin typeface="Cambria"/>
                <a:cs typeface="Cambria"/>
              </a:rPr>
              <a:t> </a:t>
            </a:r>
            <a:r>
              <a:rPr sz="3200" dirty="0">
                <a:solidFill>
                  <a:srgbClr val="595959"/>
                </a:solidFill>
                <a:latin typeface="Cambria"/>
                <a:cs typeface="Cambria"/>
              </a:rPr>
              <a:t>any</a:t>
            </a:r>
            <a:r>
              <a:rPr sz="3200" spc="-60" dirty="0">
                <a:solidFill>
                  <a:srgbClr val="595959"/>
                </a:solidFill>
                <a:latin typeface="Cambria"/>
                <a:cs typeface="Cambria"/>
              </a:rPr>
              <a:t> </a:t>
            </a:r>
            <a:r>
              <a:rPr sz="3200" spc="-10" dirty="0">
                <a:solidFill>
                  <a:srgbClr val="595959"/>
                </a:solidFill>
                <a:latin typeface="Cambria"/>
                <a:cs typeface="Cambria"/>
              </a:rPr>
              <a:t>charge </a:t>
            </a:r>
            <a:r>
              <a:rPr sz="3200" dirty="0">
                <a:solidFill>
                  <a:srgbClr val="595959"/>
                </a:solidFill>
                <a:latin typeface="Cambria"/>
                <a:cs typeface="Cambria"/>
              </a:rPr>
              <a:t>filed</a:t>
            </a:r>
            <a:r>
              <a:rPr sz="3200" spc="-60" dirty="0">
                <a:solidFill>
                  <a:srgbClr val="595959"/>
                </a:solidFill>
                <a:latin typeface="Cambria"/>
                <a:cs typeface="Cambria"/>
              </a:rPr>
              <a:t> </a:t>
            </a:r>
            <a:r>
              <a:rPr sz="3200" dirty="0">
                <a:solidFill>
                  <a:srgbClr val="595959"/>
                </a:solidFill>
                <a:latin typeface="Cambria"/>
                <a:cs typeface="Cambria"/>
              </a:rPr>
              <a:t>pursuant</a:t>
            </a:r>
            <a:r>
              <a:rPr sz="3200" spc="-55" dirty="0">
                <a:solidFill>
                  <a:srgbClr val="595959"/>
                </a:solidFill>
                <a:latin typeface="Cambria"/>
                <a:cs typeface="Cambria"/>
              </a:rPr>
              <a:t> </a:t>
            </a:r>
            <a:r>
              <a:rPr sz="3200" dirty="0">
                <a:solidFill>
                  <a:srgbClr val="595959"/>
                </a:solidFill>
                <a:latin typeface="Cambria"/>
                <a:cs typeface="Cambria"/>
              </a:rPr>
              <a:t>to</a:t>
            </a:r>
            <a:r>
              <a:rPr sz="3200" spc="-55" dirty="0">
                <a:solidFill>
                  <a:srgbClr val="595959"/>
                </a:solidFill>
                <a:latin typeface="Cambria"/>
                <a:cs typeface="Cambria"/>
              </a:rPr>
              <a:t> </a:t>
            </a:r>
            <a:r>
              <a:rPr sz="3200" dirty="0">
                <a:solidFill>
                  <a:srgbClr val="595959"/>
                </a:solidFill>
                <a:latin typeface="Cambria"/>
                <a:cs typeface="Cambria"/>
              </a:rPr>
              <a:t>this</a:t>
            </a:r>
            <a:r>
              <a:rPr sz="3200" spc="-60" dirty="0">
                <a:solidFill>
                  <a:srgbClr val="595959"/>
                </a:solidFill>
                <a:latin typeface="Cambria"/>
                <a:cs typeface="Cambria"/>
              </a:rPr>
              <a:t> </a:t>
            </a:r>
            <a:r>
              <a:rPr sz="3200" dirty="0">
                <a:solidFill>
                  <a:srgbClr val="595959"/>
                </a:solidFill>
                <a:latin typeface="Cambria"/>
                <a:cs typeface="Cambria"/>
              </a:rPr>
              <a:t>section</a:t>
            </a:r>
            <a:r>
              <a:rPr sz="3200" spc="-55" dirty="0">
                <a:solidFill>
                  <a:srgbClr val="595959"/>
                </a:solidFill>
                <a:latin typeface="Cambria"/>
                <a:cs typeface="Cambria"/>
              </a:rPr>
              <a:t> </a:t>
            </a:r>
            <a:r>
              <a:rPr sz="3200" dirty="0">
                <a:solidFill>
                  <a:srgbClr val="595959"/>
                </a:solidFill>
                <a:latin typeface="Cambria"/>
                <a:cs typeface="Cambria"/>
              </a:rPr>
              <a:t>must</a:t>
            </a:r>
            <a:r>
              <a:rPr sz="3200" spc="-60" dirty="0">
                <a:solidFill>
                  <a:srgbClr val="595959"/>
                </a:solidFill>
                <a:latin typeface="Cambria"/>
                <a:cs typeface="Cambria"/>
              </a:rPr>
              <a:t> </a:t>
            </a:r>
            <a:r>
              <a:rPr sz="3200" dirty="0">
                <a:solidFill>
                  <a:srgbClr val="595959"/>
                </a:solidFill>
                <a:latin typeface="Cambria"/>
                <a:cs typeface="Cambria"/>
              </a:rPr>
              <a:t>have</a:t>
            </a:r>
            <a:r>
              <a:rPr sz="3200" spc="-55" dirty="0">
                <a:solidFill>
                  <a:srgbClr val="595959"/>
                </a:solidFill>
                <a:latin typeface="Cambria"/>
                <a:cs typeface="Cambria"/>
              </a:rPr>
              <a:t> </a:t>
            </a:r>
            <a:r>
              <a:rPr sz="3200" dirty="0">
                <a:solidFill>
                  <a:srgbClr val="595959"/>
                </a:solidFill>
                <a:latin typeface="Cambria"/>
                <a:cs typeface="Cambria"/>
              </a:rPr>
              <a:t>been</a:t>
            </a:r>
            <a:r>
              <a:rPr sz="3200" spc="-55" dirty="0">
                <a:solidFill>
                  <a:srgbClr val="595959"/>
                </a:solidFill>
                <a:latin typeface="Cambria"/>
                <a:cs typeface="Cambria"/>
              </a:rPr>
              <a:t> </a:t>
            </a:r>
            <a:r>
              <a:rPr sz="3200" dirty="0">
                <a:solidFill>
                  <a:srgbClr val="595959"/>
                </a:solidFill>
                <a:latin typeface="Cambria"/>
                <a:cs typeface="Cambria"/>
              </a:rPr>
              <a:t>defined</a:t>
            </a:r>
            <a:r>
              <a:rPr sz="3200" spc="-60" dirty="0">
                <a:solidFill>
                  <a:srgbClr val="595959"/>
                </a:solidFill>
                <a:latin typeface="Cambria"/>
                <a:cs typeface="Cambria"/>
              </a:rPr>
              <a:t> </a:t>
            </a:r>
            <a:r>
              <a:rPr sz="3200" dirty="0">
                <a:solidFill>
                  <a:srgbClr val="595959"/>
                </a:solidFill>
                <a:latin typeface="Cambria"/>
                <a:cs typeface="Cambria"/>
              </a:rPr>
              <a:t>as</a:t>
            </a:r>
            <a:r>
              <a:rPr sz="3200" spc="-55" dirty="0">
                <a:solidFill>
                  <a:srgbClr val="595959"/>
                </a:solidFill>
                <a:latin typeface="Cambria"/>
                <a:cs typeface="Cambria"/>
              </a:rPr>
              <a:t> </a:t>
            </a:r>
            <a:r>
              <a:rPr sz="3200" spc="-25" dirty="0">
                <a:solidFill>
                  <a:srgbClr val="595959"/>
                </a:solidFill>
                <a:latin typeface="Cambria"/>
                <a:cs typeface="Cambria"/>
              </a:rPr>
              <a:t>the </a:t>
            </a:r>
            <a:r>
              <a:rPr sz="3200" dirty="0">
                <a:solidFill>
                  <a:srgbClr val="595959"/>
                </a:solidFill>
                <a:latin typeface="Cambria"/>
                <a:cs typeface="Cambria"/>
              </a:rPr>
              <a:t>unauthorized</a:t>
            </a:r>
            <a:r>
              <a:rPr sz="3200" spc="-75" dirty="0">
                <a:solidFill>
                  <a:srgbClr val="595959"/>
                </a:solidFill>
                <a:latin typeface="Cambria"/>
                <a:cs typeface="Cambria"/>
              </a:rPr>
              <a:t> </a:t>
            </a:r>
            <a:r>
              <a:rPr sz="3200" dirty="0">
                <a:solidFill>
                  <a:srgbClr val="595959"/>
                </a:solidFill>
                <a:latin typeface="Cambria"/>
                <a:cs typeface="Cambria"/>
              </a:rPr>
              <a:t>practice</a:t>
            </a:r>
            <a:r>
              <a:rPr sz="3200" spc="-70" dirty="0">
                <a:solidFill>
                  <a:srgbClr val="595959"/>
                </a:solidFill>
                <a:latin typeface="Cambria"/>
                <a:cs typeface="Cambria"/>
              </a:rPr>
              <a:t> </a:t>
            </a:r>
            <a:r>
              <a:rPr sz="3200" dirty="0">
                <a:solidFill>
                  <a:srgbClr val="595959"/>
                </a:solidFill>
                <a:latin typeface="Cambria"/>
                <a:cs typeface="Cambria"/>
              </a:rPr>
              <a:t>of</a:t>
            </a:r>
            <a:r>
              <a:rPr sz="3200" spc="-65" dirty="0">
                <a:solidFill>
                  <a:srgbClr val="595959"/>
                </a:solidFill>
                <a:latin typeface="Cambria"/>
                <a:cs typeface="Cambria"/>
              </a:rPr>
              <a:t> </a:t>
            </a:r>
            <a:r>
              <a:rPr sz="3200" dirty="0">
                <a:solidFill>
                  <a:srgbClr val="595959"/>
                </a:solidFill>
                <a:latin typeface="Cambria"/>
                <a:cs typeface="Cambria"/>
              </a:rPr>
              <a:t>law</a:t>
            </a:r>
            <a:r>
              <a:rPr sz="3200" spc="-75" dirty="0">
                <a:solidFill>
                  <a:srgbClr val="595959"/>
                </a:solidFill>
                <a:latin typeface="Cambria"/>
                <a:cs typeface="Cambria"/>
              </a:rPr>
              <a:t> </a:t>
            </a:r>
            <a:r>
              <a:rPr sz="3200" dirty="0">
                <a:solidFill>
                  <a:srgbClr val="595959"/>
                </a:solidFill>
                <a:latin typeface="Cambria"/>
                <a:cs typeface="Cambria"/>
              </a:rPr>
              <a:t>by</a:t>
            </a:r>
            <a:r>
              <a:rPr sz="3200" spc="-70" dirty="0">
                <a:solidFill>
                  <a:srgbClr val="595959"/>
                </a:solidFill>
                <a:latin typeface="Cambria"/>
                <a:cs typeface="Cambria"/>
              </a:rPr>
              <a:t> </a:t>
            </a:r>
            <a:r>
              <a:rPr sz="3200" dirty="0">
                <a:solidFill>
                  <a:srgbClr val="595959"/>
                </a:solidFill>
                <a:latin typeface="Cambria"/>
                <a:cs typeface="Cambria"/>
              </a:rPr>
              <a:t>the</a:t>
            </a:r>
            <a:r>
              <a:rPr sz="3200" spc="-75" dirty="0">
                <a:solidFill>
                  <a:srgbClr val="595959"/>
                </a:solidFill>
                <a:latin typeface="Cambria"/>
                <a:cs typeface="Cambria"/>
              </a:rPr>
              <a:t> </a:t>
            </a:r>
            <a:r>
              <a:rPr sz="3200" dirty="0">
                <a:solidFill>
                  <a:srgbClr val="595959"/>
                </a:solidFill>
                <a:latin typeface="Cambria"/>
                <a:cs typeface="Cambria"/>
              </a:rPr>
              <a:t>Supreme</a:t>
            </a:r>
            <a:r>
              <a:rPr sz="3200" spc="-70" dirty="0">
                <a:solidFill>
                  <a:srgbClr val="595959"/>
                </a:solidFill>
                <a:latin typeface="Cambria"/>
                <a:cs typeface="Cambria"/>
              </a:rPr>
              <a:t> </a:t>
            </a:r>
            <a:r>
              <a:rPr sz="3200" dirty="0">
                <a:solidFill>
                  <a:srgbClr val="595959"/>
                </a:solidFill>
                <a:latin typeface="Cambria"/>
                <a:cs typeface="Cambria"/>
              </a:rPr>
              <a:t>Court</a:t>
            </a:r>
            <a:r>
              <a:rPr sz="3200" spc="-65" dirty="0">
                <a:solidFill>
                  <a:srgbClr val="595959"/>
                </a:solidFill>
                <a:latin typeface="Cambria"/>
                <a:cs typeface="Cambria"/>
              </a:rPr>
              <a:t> </a:t>
            </a:r>
            <a:r>
              <a:rPr sz="3200" dirty="0">
                <a:solidFill>
                  <a:srgbClr val="595959"/>
                </a:solidFill>
                <a:latin typeface="Cambria"/>
                <a:cs typeface="Cambria"/>
              </a:rPr>
              <a:t>of</a:t>
            </a:r>
            <a:r>
              <a:rPr sz="3200" spc="-65" dirty="0">
                <a:solidFill>
                  <a:srgbClr val="595959"/>
                </a:solidFill>
                <a:latin typeface="Cambria"/>
                <a:cs typeface="Cambria"/>
              </a:rPr>
              <a:t> </a:t>
            </a:r>
            <a:r>
              <a:rPr sz="3200" spc="-10" dirty="0">
                <a:solidFill>
                  <a:srgbClr val="595959"/>
                </a:solidFill>
                <a:latin typeface="Cambria"/>
                <a:cs typeface="Cambria"/>
              </a:rPr>
              <a:t>South </a:t>
            </a:r>
            <a:r>
              <a:rPr sz="3200" dirty="0">
                <a:solidFill>
                  <a:srgbClr val="595959"/>
                </a:solidFill>
                <a:latin typeface="Cambria"/>
                <a:cs typeface="Cambria"/>
              </a:rPr>
              <a:t>Carolina</a:t>
            </a:r>
            <a:r>
              <a:rPr sz="3200" spc="-70" dirty="0">
                <a:solidFill>
                  <a:srgbClr val="595959"/>
                </a:solidFill>
                <a:latin typeface="Cambria"/>
                <a:cs typeface="Cambria"/>
              </a:rPr>
              <a:t> </a:t>
            </a:r>
            <a:r>
              <a:rPr sz="3200" dirty="0">
                <a:solidFill>
                  <a:srgbClr val="595959"/>
                </a:solidFill>
                <a:latin typeface="Cambria"/>
                <a:cs typeface="Cambria"/>
              </a:rPr>
              <a:t>prior</a:t>
            </a:r>
            <a:r>
              <a:rPr sz="3200" spc="-65" dirty="0">
                <a:solidFill>
                  <a:srgbClr val="595959"/>
                </a:solidFill>
                <a:latin typeface="Cambria"/>
                <a:cs typeface="Cambria"/>
              </a:rPr>
              <a:t> </a:t>
            </a:r>
            <a:r>
              <a:rPr sz="3200" dirty="0">
                <a:solidFill>
                  <a:srgbClr val="595959"/>
                </a:solidFill>
                <a:latin typeface="Cambria"/>
                <a:cs typeface="Cambria"/>
              </a:rPr>
              <a:t>to</a:t>
            </a:r>
            <a:r>
              <a:rPr sz="3200" spc="-65" dirty="0">
                <a:solidFill>
                  <a:srgbClr val="595959"/>
                </a:solidFill>
                <a:latin typeface="Cambria"/>
                <a:cs typeface="Cambria"/>
              </a:rPr>
              <a:t> </a:t>
            </a:r>
            <a:r>
              <a:rPr sz="3200" dirty="0">
                <a:solidFill>
                  <a:srgbClr val="595959"/>
                </a:solidFill>
                <a:latin typeface="Cambria"/>
                <a:cs typeface="Cambria"/>
              </a:rPr>
              <a:t>any</a:t>
            </a:r>
            <a:r>
              <a:rPr sz="3200" spc="-70" dirty="0">
                <a:solidFill>
                  <a:srgbClr val="595959"/>
                </a:solidFill>
                <a:latin typeface="Cambria"/>
                <a:cs typeface="Cambria"/>
              </a:rPr>
              <a:t> </a:t>
            </a:r>
            <a:r>
              <a:rPr sz="3200" dirty="0">
                <a:solidFill>
                  <a:srgbClr val="595959"/>
                </a:solidFill>
                <a:latin typeface="Cambria"/>
                <a:cs typeface="Cambria"/>
              </a:rPr>
              <a:t>charge</a:t>
            </a:r>
            <a:r>
              <a:rPr sz="3200" spc="-65" dirty="0">
                <a:solidFill>
                  <a:srgbClr val="595959"/>
                </a:solidFill>
                <a:latin typeface="Cambria"/>
                <a:cs typeface="Cambria"/>
              </a:rPr>
              <a:t> </a:t>
            </a:r>
            <a:r>
              <a:rPr sz="3200" dirty="0">
                <a:solidFill>
                  <a:srgbClr val="595959"/>
                </a:solidFill>
                <a:latin typeface="Cambria"/>
                <a:cs typeface="Cambria"/>
              </a:rPr>
              <a:t>being</a:t>
            </a:r>
            <a:r>
              <a:rPr sz="3200" spc="-60" dirty="0">
                <a:solidFill>
                  <a:srgbClr val="595959"/>
                </a:solidFill>
                <a:latin typeface="Cambria"/>
                <a:cs typeface="Cambria"/>
              </a:rPr>
              <a:t> </a:t>
            </a:r>
            <a:r>
              <a:rPr sz="3200" dirty="0">
                <a:solidFill>
                  <a:srgbClr val="595959"/>
                </a:solidFill>
                <a:latin typeface="Cambria"/>
                <a:cs typeface="Cambria"/>
              </a:rPr>
              <a:t>filed.</a:t>
            </a:r>
            <a:r>
              <a:rPr sz="3200" spc="-60" dirty="0">
                <a:solidFill>
                  <a:srgbClr val="595959"/>
                </a:solidFill>
                <a:latin typeface="Cambria"/>
                <a:cs typeface="Cambria"/>
              </a:rPr>
              <a:t> </a:t>
            </a:r>
            <a:r>
              <a:rPr sz="3200" dirty="0">
                <a:solidFill>
                  <a:srgbClr val="595959"/>
                </a:solidFill>
                <a:latin typeface="Cambria"/>
                <a:cs typeface="Cambria"/>
              </a:rPr>
              <a:t>A</a:t>
            </a:r>
            <a:r>
              <a:rPr sz="3200" spc="-65" dirty="0">
                <a:solidFill>
                  <a:srgbClr val="595959"/>
                </a:solidFill>
                <a:latin typeface="Cambria"/>
                <a:cs typeface="Cambria"/>
              </a:rPr>
              <a:t> </a:t>
            </a:r>
            <a:r>
              <a:rPr sz="3200" dirty="0">
                <a:solidFill>
                  <a:srgbClr val="595959"/>
                </a:solidFill>
                <a:latin typeface="Cambria"/>
                <a:cs typeface="Cambria"/>
              </a:rPr>
              <a:t>person</a:t>
            </a:r>
            <a:r>
              <a:rPr sz="3200" spc="-65" dirty="0">
                <a:solidFill>
                  <a:srgbClr val="595959"/>
                </a:solidFill>
                <a:latin typeface="Cambria"/>
                <a:cs typeface="Cambria"/>
              </a:rPr>
              <a:t> </a:t>
            </a:r>
            <a:r>
              <a:rPr sz="3200" spc="-25" dirty="0">
                <a:solidFill>
                  <a:srgbClr val="595959"/>
                </a:solidFill>
                <a:latin typeface="Cambria"/>
                <a:cs typeface="Cambria"/>
              </a:rPr>
              <a:t>who </a:t>
            </a:r>
            <a:r>
              <a:rPr sz="3200" dirty="0">
                <a:solidFill>
                  <a:srgbClr val="595959"/>
                </a:solidFill>
                <a:latin typeface="Cambria"/>
                <a:cs typeface="Cambria"/>
              </a:rPr>
              <a:t>violates</a:t>
            </a:r>
            <a:r>
              <a:rPr sz="3200" spc="-60" dirty="0">
                <a:solidFill>
                  <a:srgbClr val="595959"/>
                </a:solidFill>
                <a:latin typeface="Cambria"/>
                <a:cs typeface="Cambria"/>
              </a:rPr>
              <a:t> </a:t>
            </a:r>
            <a:r>
              <a:rPr sz="3200" dirty="0">
                <a:solidFill>
                  <a:srgbClr val="595959"/>
                </a:solidFill>
                <a:latin typeface="Cambria"/>
                <a:cs typeface="Cambria"/>
              </a:rPr>
              <a:t>this</a:t>
            </a:r>
            <a:r>
              <a:rPr sz="3200" spc="-60" dirty="0">
                <a:solidFill>
                  <a:srgbClr val="595959"/>
                </a:solidFill>
                <a:latin typeface="Cambria"/>
                <a:cs typeface="Cambria"/>
              </a:rPr>
              <a:t> </a:t>
            </a:r>
            <a:r>
              <a:rPr sz="3200" dirty="0">
                <a:solidFill>
                  <a:srgbClr val="595959"/>
                </a:solidFill>
                <a:latin typeface="Cambria"/>
                <a:cs typeface="Cambria"/>
              </a:rPr>
              <a:t>section</a:t>
            </a:r>
            <a:r>
              <a:rPr sz="3200" spc="-60" dirty="0">
                <a:solidFill>
                  <a:srgbClr val="595959"/>
                </a:solidFill>
                <a:latin typeface="Cambria"/>
                <a:cs typeface="Cambria"/>
              </a:rPr>
              <a:t> </a:t>
            </a:r>
            <a:r>
              <a:rPr sz="3200" dirty="0">
                <a:solidFill>
                  <a:srgbClr val="595959"/>
                </a:solidFill>
                <a:latin typeface="Cambria"/>
                <a:cs typeface="Cambria"/>
              </a:rPr>
              <a:t>is</a:t>
            </a:r>
            <a:r>
              <a:rPr sz="3200" spc="-60" dirty="0">
                <a:solidFill>
                  <a:srgbClr val="595959"/>
                </a:solidFill>
                <a:latin typeface="Cambria"/>
                <a:cs typeface="Cambria"/>
              </a:rPr>
              <a:t> </a:t>
            </a:r>
            <a:r>
              <a:rPr sz="3200" dirty="0">
                <a:solidFill>
                  <a:srgbClr val="595959"/>
                </a:solidFill>
                <a:latin typeface="Cambria"/>
                <a:cs typeface="Cambria"/>
              </a:rPr>
              <a:t>guilty</a:t>
            </a:r>
            <a:r>
              <a:rPr sz="3200" spc="-60" dirty="0">
                <a:solidFill>
                  <a:srgbClr val="595959"/>
                </a:solidFill>
                <a:latin typeface="Cambria"/>
                <a:cs typeface="Cambria"/>
              </a:rPr>
              <a:t> </a:t>
            </a:r>
            <a:r>
              <a:rPr sz="3200" dirty="0">
                <a:solidFill>
                  <a:srgbClr val="595959"/>
                </a:solidFill>
                <a:latin typeface="Cambria"/>
                <a:cs typeface="Cambria"/>
              </a:rPr>
              <a:t>of</a:t>
            </a:r>
            <a:r>
              <a:rPr sz="3200" spc="-55" dirty="0">
                <a:solidFill>
                  <a:srgbClr val="595959"/>
                </a:solidFill>
                <a:latin typeface="Cambria"/>
                <a:cs typeface="Cambria"/>
              </a:rPr>
              <a:t> </a:t>
            </a:r>
            <a:r>
              <a:rPr sz="3200" dirty="0">
                <a:solidFill>
                  <a:srgbClr val="595959"/>
                </a:solidFill>
                <a:latin typeface="Cambria"/>
                <a:cs typeface="Cambria"/>
              </a:rPr>
              <a:t>a</a:t>
            </a:r>
            <a:r>
              <a:rPr sz="3200" spc="-65" dirty="0">
                <a:solidFill>
                  <a:srgbClr val="595959"/>
                </a:solidFill>
                <a:latin typeface="Cambria"/>
                <a:cs typeface="Cambria"/>
              </a:rPr>
              <a:t> </a:t>
            </a:r>
            <a:r>
              <a:rPr sz="3200" spc="-10" dirty="0">
                <a:solidFill>
                  <a:srgbClr val="595959"/>
                </a:solidFill>
                <a:latin typeface="Cambria"/>
                <a:cs typeface="Cambria"/>
              </a:rPr>
              <a:t>felony</a:t>
            </a:r>
            <a:r>
              <a:rPr sz="3200" spc="-60" dirty="0">
                <a:solidFill>
                  <a:srgbClr val="595959"/>
                </a:solidFill>
                <a:latin typeface="Cambria"/>
                <a:cs typeface="Cambria"/>
              </a:rPr>
              <a:t> </a:t>
            </a:r>
            <a:r>
              <a:rPr sz="3200" dirty="0">
                <a:solidFill>
                  <a:srgbClr val="595959"/>
                </a:solidFill>
                <a:latin typeface="Cambria"/>
                <a:cs typeface="Cambria"/>
              </a:rPr>
              <a:t>and,</a:t>
            </a:r>
            <a:r>
              <a:rPr sz="3200" spc="-55" dirty="0">
                <a:solidFill>
                  <a:srgbClr val="595959"/>
                </a:solidFill>
                <a:latin typeface="Cambria"/>
                <a:cs typeface="Cambria"/>
              </a:rPr>
              <a:t> </a:t>
            </a:r>
            <a:r>
              <a:rPr sz="3200" dirty="0">
                <a:solidFill>
                  <a:srgbClr val="595959"/>
                </a:solidFill>
                <a:latin typeface="Cambria"/>
                <a:cs typeface="Cambria"/>
              </a:rPr>
              <a:t>upon</a:t>
            </a:r>
            <a:r>
              <a:rPr sz="3200" spc="-60" dirty="0">
                <a:solidFill>
                  <a:srgbClr val="595959"/>
                </a:solidFill>
                <a:latin typeface="Cambria"/>
                <a:cs typeface="Cambria"/>
              </a:rPr>
              <a:t> </a:t>
            </a:r>
            <a:r>
              <a:rPr sz="3200" spc="-10" dirty="0">
                <a:solidFill>
                  <a:srgbClr val="595959"/>
                </a:solidFill>
                <a:latin typeface="Cambria"/>
                <a:cs typeface="Cambria"/>
              </a:rPr>
              <a:t>conviction, </a:t>
            </a:r>
            <a:r>
              <a:rPr sz="3200" dirty="0">
                <a:solidFill>
                  <a:srgbClr val="595959"/>
                </a:solidFill>
                <a:latin typeface="Cambria"/>
                <a:cs typeface="Cambria"/>
              </a:rPr>
              <a:t>must</a:t>
            </a:r>
            <a:r>
              <a:rPr sz="3200" spc="-65" dirty="0">
                <a:solidFill>
                  <a:srgbClr val="595959"/>
                </a:solidFill>
                <a:latin typeface="Cambria"/>
                <a:cs typeface="Cambria"/>
              </a:rPr>
              <a:t> </a:t>
            </a:r>
            <a:r>
              <a:rPr sz="3200" dirty="0">
                <a:solidFill>
                  <a:srgbClr val="595959"/>
                </a:solidFill>
                <a:latin typeface="Cambria"/>
                <a:cs typeface="Cambria"/>
              </a:rPr>
              <a:t>be</a:t>
            </a:r>
            <a:r>
              <a:rPr sz="3200" spc="-65" dirty="0">
                <a:solidFill>
                  <a:srgbClr val="595959"/>
                </a:solidFill>
                <a:latin typeface="Cambria"/>
                <a:cs typeface="Cambria"/>
              </a:rPr>
              <a:t> </a:t>
            </a:r>
            <a:r>
              <a:rPr sz="3200" dirty="0">
                <a:solidFill>
                  <a:srgbClr val="595959"/>
                </a:solidFill>
                <a:latin typeface="Cambria"/>
                <a:cs typeface="Cambria"/>
              </a:rPr>
              <a:t>fined</a:t>
            </a:r>
            <a:r>
              <a:rPr sz="3200" spc="-65" dirty="0">
                <a:solidFill>
                  <a:srgbClr val="595959"/>
                </a:solidFill>
                <a:latin typeface="Cambria"/>
                <a:cs typeface="Cambria"/>
              </a:rPr>
              <a:t> </a:t>
            </a:r>
            <a:r>
              <a:rPr sz="3200" dirty="0">
                <a:solidFill>
                  <a:srgbClr val="595959"/>
                </a:solidFill>
                <a:latin typeface="Cambria"/>
                <a:cs typeface="Cambria"/>
              </a:rPr>
              <a:t>not</a:t>
            </a:r>
            <a:r>
              <a:rPr sz="3200" spc="-60" dirty="0">
                <a:solidFill>
                  <a:srgbClr val="595959"/>
                </a:solidFill>
                <a:latin typeface="Cambria"/>
                <a:cs typeface="Cambria"/>
              </a:rPr>
              <a:t> </a:t>
            </a:r>
            <a:r>
              <a:rPr sz="3200" dirty="0">
                <a:solidFill>
                  <a:srgbClr val="595959"/>
                </a:solidFill>
                <a:latin typeface="Cambria"/>
                <a:cs typeface="Cambria"/>
              </a:rPr>
              <a:t>more</a:t>
            </a:r>
            <a:r>
              <a:rPr sz="3200" spc="-65" dirty="0">
                <a:solidFill>
                  <a:srgbClr val="595959"/>
                </a:solidFill>
                <a:latin typeface="Cambria"/>
                <a:cs typeface="Cambria"/>
              </a:rPr>
              <a:t> </a:t>
            </a:r>
            <a:r>
              <a:rPr sz="3200" dirty="0">
                <a:solidFill>
                  <a:srgbClr val="595959"/>
                </a:solidFill>
                <a:latin typeface="Cambria"/>
                <a:cs typeface="Cambria"/>
              </a:rPr>
              <a:t>than</a:t>
            </a:r>
            <a:r>
              <a:rPr sz="3200" spc="-65" dirty="0">
                <a:solidFill>
                  <a:srgbClr val="595959"/>
                </a:solidFill>
                <a:latin typeface="Cambria"/>
                <a:cs typeface="Cambria"/>
              </a:rPr>
              <a:t> </a:t>
            </a:r>
            <a:r>
              <a:rPr sz="3200" dirty="0">
                <a:solidFill>
                  <a:srgbClr val="595959"/>
                </a:solidFill>
                <a:latin typeface="Cambria"/>
                <a:cs typeface="Cambria"/>
              </a:rPr>
              <a:t>five</a:t>
            </a:r>
            <a:r>
              <a:rPr sz="3200" spc="-65" dirty="0">
                <a:solidFill>
                  <a:srgbClr val="595959"/>
                </a:solidFill>
                <a:latin typeface="Cambria"/>
                <a:cs typeface="Cambria"/>
              </a:rPr>
              <a:t> </a:t>
            </a:r>
            <a:r>
              <a:rPr sz="3200" dirty="0">
                <a:solidFill>
                  <a:srgbClr val="595959"/>
                </a:solidFill>
                <a:latin typeface="Cambria"/>
                <a:cs typeface="Cambria"/>
              </a:rPr>
              <a:t>thousand</a:t>
            </a:r>
            <a:r>
              <a:rPr sz="3200" spc="-65" dirty="0">
                <a:solidFill>
                  <a:srgbClr val="595959"/>
                </a:solidFill>
                <a:latin typeface="Cambria"/>
                <a:cs typeface="Cambria"/>
              </a:rPr>
              <a:t> </a:t>
            </a:r>
            <a:r>
              <a:rPr sz="3200" dirty="0">
                <a:solidFill>
                  <a:srgbClr val="595959"/>
                </a:solidFill>
                <a:latin typeface="Cambria"/>
                <a:cs typeface="Cambria"/>
              </a:rPr>
              <a:t>dollars</a:t>
            </a:r>
            <a:r>
              <a:rPr sz="3200" spc="-65" dirty="0">
                <a:solidFill>
                  <a:srgbClr val="595959"/>
                </a:solidFill>
                <a:latin typeface="Cambria"/>
                <a:cs typeface="Cambria"/>
              </a:rPr>
              <a:t> </a:t>
            </a:r>
            <a:r>
              <a:rPr sz="3200" spc="-25" dirty="0">
                <a:solidFill>
                  <a:srgbClr val="595959"/>
                </a:solidFill>
                <a:latin typeface="Cambria"/>
                <a:cs typeface="Cambria"/>
              </a:rPr>
              <a:t>or </a:t>
            </a:r>
            <a:r>
              <a:rPr sz="3200" dirty="0">
                <a:solidFill>
                  <a:srgbClr val="595959"/>
                </a:solidFill>
                <a:latin typeface="Cambria"/>
                <a:cs typeface="Cambria"/>
              </a:rPr>
              <a:t>imprisoned</a:t>
            </a:r>
            <a:r>
              <a:rPr sz="3200" spc="-90" dirty="0">
                <a:solidFill>
                  <a:srgbClr val="595959"/>
                </a:solidFill>
                <a:latin typeface="Cambria"/>
                <a:cs typeface="Cambria"/>
              </a:rPr>
              <a:t> </a:t>
            </a:r>
            <a:r>
              <a:rPr sz="3200" dirty="0">
                <a:solidFill>
                  <a:srgbClr val="595959"/>
                </a:solidFill>
                <a:latin typeface="Cambria"/>
                <a:cs typeface="Cambria"/>
              </a:rPr>
              <a:t>not</a:t>
            </a:r>
            <a:r>
              <a:rPr sz="3200" spc="-80" dirty="0">
                <a:solidFill>
                  <a:srgbClr val="595959"/>
                </a:solidFill>
                <a:latin typeface="Cambria"/>
                <a:cs typeface="Cambria"/>
              </a:rPr>
              <a:t> </a:t>
            </a:r>
            <a:r>
              <a:rPr sz="3200" dirty="0">
                <a:solidFill>
                  <a:srgbClr val="595959"/>
                </a:solidFill>
                <a:latin typeface="Cambria"/>
                <a:cs typeface="Cambria"/>
              </a:rPr>
              <a:t>more</a:t>
            </a:r>
            <a:r>
              <a:rPr sz="3200" spc="-90" dirty="0">
                <a:solidFill>
                  <a:srgbClr val="595959"/>
                </a:solidFill>
                <a:latin typeface="Cambria"/>
                <a:cs typeface="Cambria"/>
              </a:rPr>
              <a:t> </a:t>
            </a:r>
            <a:r>
              <a:rPr sz="3200" dirty="0">
                <a:solidFill>
                  <a:srgbClr val="595959"/>
                </a:solidFill>
                <a:latin typeface="Cambria"/>
                <a:cs typeface="Cambria"/>
              </a:rPr>
              <a:t>than</a:t>
            </a:r>
            <a:r>
              <a:rPr sz="3200" spc="-85" dirty="0">
                <a:solidFill>
                  <a:srgbClr val="595959"/>
                </a:solidFill>
                <a:latin typeface="Cambria"/>
                <a:cs typeface="Cambria"/>
              </a:rPr>
              <a:t> </a:t>
            </a:r>
            <a:r>
              <a:rPr sz="3200" dirty="0">
                <a:solidFill>
                  <a:srgbClr val="595959"/>
                </a:solidFill>
                <a:latin typeface="Cambria"/>
                <a:cs typeface="Cambria"/>
              </a:rPr>
              <a:t>five</a:t>
            </a:r>
            <a:r>
              <a:rPr sz="3200" spc="-85" dirty="0">
                <a:solidFill>
                  <a:srgbClr val="595959"/>
                </a:solidFill>
                <a:latin typeface="Cambria"/>
                <a:cs typeface="Cambria"/>
              </a:rPr>
              <a:t> </a:t>
            </a:r>
            <a:r>
              <a:rPr sz="3200" dirty="0">
                <a:solidFill>
                  <a:srgbClr val="595959"/>
                </a:solidFill>
                <a:latin typeface="Cambria"/>
                <a:cs typeface="Cambria"/>
              </a:rPr>
              <a:t>years,</a:t>
            </a:r>
            <a:r>
              <a:rPr sz="3200" spc="-85" dirty="0">
                <a:solidFill>
                  <a:srgbClr val="595959"/>
                </a:solidFill>
                <a:latin typeface="Cambria"/>
                <a:cs typeface="Cambria"/>
              </a:rPr>
              <a:t> </a:t>
            </a:r>
            <a:r>
              <a:rPr sz="3200" dirty="0">
                <a:solidFill>
                  <a:srgbClr val="595959"/>
                </a:solidFill>
                <a:latin typeface="Cambria"/>
                <a:cs typeface="Cambria"/>
              </a:rPr>
              <a:t>or</a:t>
            </a:r>
            <a:r>
              <a:rPr sz="3200" spc="-85" dirty="0">
                <a:solidFill>
                  <a:srgbClr val="595959"/>
                </a:solidFill>
                <a:latin typeface="Cambria"/>
                <a:cs typeface="Cambria"/>
              </a:rPr>
              <a:t> </a:t>
            </a:r>
            <a:r>
              <a:rPr sz="3200" spc="-10" dirty="0">
                <a:solidFill>
                  <a:srgbClr val="595959"/>
                </a:solidFill>
                <a:latin typeface="Cambria"/>
                <a:cs typeface="Cambria"/>
              </a:rPr>
              <a:t>both.</a:t>
            </a:r>
            <a:endParaRPr sz="3200">
              <a:latin typeface="Cambria"/>
              <a:cs typeface="Cambri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0444" rIns="0" bIns="0" rtlCol="0">
            <a:spAutoFit/>
          </a:bodyPr>
          <a:lstStyle/>
          <a:p>
            <a:pPr marL="490855">
              <a:lnSpc>
                <a:spcPct val="100000"/>
              </a:lnSpc>
              <a:spcBef>
                <a:spcPts val="100"/>
              </a:spcBef>
            </a:pPr>
            <a:r>
              <a:rPr sz="5100" spc="155" dirty="0"/>
              <a:t>ACTIVITIES</a:t>
            </a:r>
            <a:r>
              <a:rPr sz="5100" spc="400" dirty="0"/>
              <a:t> </a:t>
            </a:r>
            <a:r>
              <a:rPr sz="5100" spc="55" dirty="0"/>
              <a:t>THAT</a:t>
            </a:r>
            <a:r>
              <a:rPr sz="5100" spc="409" dirty="0"/>
              <a:t> </a:t>
            </a:r>
            <a:r>
              <a:rPr sz="5100" spc="120" dirty="0"/>
              <a:t>ARE</a:t>
            </a:r>
            <a:r>
              <a:rPr sz="5100" spc="409" dirty="0"/>
              <a:t> </a:t>
            </a:r>
            <a:r>
              <a:rPr sz="5100" spc="75" dirty="0"/>
              <a:t>NOT</a:t>
            </a:r>
            <a:r>
              <a:rPr sz="5100" spc="409" dirty="0"/>
              <a:t> </a:t>
            </a:r>
            <a:r>
              <a:rPr sz="5100" spc="85" dirty="0"/>
              <a:t>UPL</a:t>
            </a:r>
            <a:endParaRPr sz="5100"/>
          </a:p>
        </p:txBody>
      </p:sp>
      <p:sp>
        <p:nvSpPr>
          <p:cNvPr id="3" name="object 3"/>
          <p:cNvSpPr txBox="1"/>
          <p:nvPr/>
        </p:nvSpPr>
        <p:spPr>
          <a:xfrm>
            <a:off x="6989977" y="2046732"/>
            <a:ext cx="4181475" cy="2707640"/>
          </a:xfrm>
          <a:prstGeom prst="rect">
            <a:avLst/>
          </a:prstGeom>
        </p:spPr>
        <p:txBody>
          <a:bodyPr vert="horz" wrap="square" lIns="0" tIns="8255" rIns="0" bIns="0" rtlCol="0">
            <a:spAutoFit/>
          </a:bodyPr>
          <a:lstStyle/>
          <a:p>
            <a:pPr marL="241300" marR="5080" indent="-228600">
              <a:lnSpc>
                <a:spcPct val="110200"/>
              </a:lnSpc>
              <a:spcBef>
                <a:spcPts val="65"/>
              </a:spcBef>
              <a:buClr>
                <a:srgbClr val="2A1A00"/>
              </a:buClr>
              <a:buFont typeface="Arial"/>
              <a:buChar char="•"/>
              <a:tabLst>
                <a:tab pos="241300" algn="l"/>
              </a:tabLst>
            </a:pPr>
            <a:r>
              <a:rPr sz="3200" dirty="0">
                <a:solidFill>
                  <a:srgbClr val="595959"/>
                </a:solidFill>
                <a:latin typeface="Gill Sans MT"/>
                <a:cs typeface="Gill Sans MT"/>
              </a:rPr>
              <a:t>State</a:t>
            </a:r>
            <a:r>
              <a:rPr sz="3200" spc="-65" dirty="0">
                <a:solidFill>
                  <a:srgbClr val="595959"/>
                </a:solidFill>
                <a:latin typeface="Gill Sans MT"/>
                <a:cs typeface="Gill Sans MT"/>
              </a:rPr>
              <a:t> </a:t>
            </a:r>
            <a:r>
              <a:rPr sz="3200" dirty="0">
                <a:solidFill>
                  <a:srgbClr val="595959"/>
                </a:solidFill>
                <a:latin typeface="Gill Sans MT"/>
                <a:cs typeface="Gill Sans MT"/>
              </a:rPr>
              <a:t>agencies</a:t>
            </a:r>
            <a:r>
              <a:rPr sz="3200" spc="-35" dirty="0">
                <a:solidFill>
                  <a:srgbClr val="595959"/>
                </a:solidFill>
                <a:latin typeface="Gill Sans MT"/>
                <a:cs typeface="Gill Sans MT"/>
              </a:rPr>
              <a:t> </a:t>
            </a:r>
            <a:r>
              <a:rPr sz="3200" spc="-100" dirty="0">
                <a:solidFill>
                  <a:srgbClr val="595959"/>
                </a:solidFill>
                <a:latin typeface="Gill Sans MT"/>
                <a:cs typeface="Gill Sans MT"/>
              </a:rPr>
              <a:t>may,</a:t>
            </a:r>
            <a:r>
              <a:rPr sz="3200" spc="-325" dirty="0">
                <a:solidFill>
                  <a:srgbClr val="595959"/>
                </a:solidFill>
                <a:latin typeface="Gill Sans MT"/>
                <a:cs typeface="Gill Sans MT"/>
              </a:rPr>
              <a:t> </a:t>
            </a:r>
            <a:r>
              <a:rPr sz="3200" spc="-25" dirty="0">
                <a:solidFill>
                  <a:srgbClr val="595959"/>
                </a:solidFill>
                <a:latin typeface="Gill Sans MT"/>
                <a:cs typeface="Gill Sans MT"/>
              </a:rPr>
              <a:t>by </a:t>
            </a:r>
            <a:r>
              <a:rPr sz="3200" spc="-20" dirty="0">
                <a:solidFill>
                  <a:srgbClr val="595959"/>
                </a:solidFill>
                <a:latin typeface="Gill Sans MT"/>
                <a:cs typeface="Gill Sans MT"/>
              </a:rPr>
              <a:t>regulation,</a:t>
            </a:r>
            <a:r>
              <a:rPr sz="3200" spc="-235" dirty="0">
                <a:solidFill>
                  <a:srgbClr val="595959"/>
                </a:solidFill>
                <a:latin typeface="Gill Sans MT"/>
                <a:cs typeface="Gill Sans MT"/>
              </a:rPr>
              <a:t> </a:t>
            </a:r>
            <a:r>
              <a:rPr sz="3200" spc="-10" dirty="0">
                <a:solidFill>
                  <a:srgbClr val="595959"/>
                </a:solidFill>
                <a:latin typeface="Gill Sans MT"/>
                <a:cs typeface="Gill Sans MT"/>
              </a:rPr>
              <a:t>authorize </a:t>
            </a:r>
            <a:r>
              <a:rPr sz="3200" dirty="0">
                <a:solidFill>
                  <a:srgbClr val="595959"/>
                </a:solidFill>
                <a:latin typeface="Gill Sans MT"/>
                <a:cs typeface="Gill Sans MT"/>
              </a:rPr>
              <a:t>people</a:t>
            </a:r>
            <a:r>
              <a:rPr sz="3200" spc="-55" dirty="0">
                <a:solidFill>
                  <a:srgbClr val="595959"/>
                </a:solidFill>
                <a:latin typeface="Gill Sans MT"/>
                <a:cs typeface="Gill Sans MT"/>
              </a:rPr>
              <a:t> </a:t>
            </a:r>
            <a:r>
              <a:rPr sz="3200" dirty="0">
                <a:solidFill>
                  <a:srgbClr val="595959"/>
                </a:solidFill>
                <a:latin typeface="Gill Sans MT"/>
                <a:cs typeface="Gill Sans MT"/>
              </a:rPr>
              <a:t>to</a:t>
            </a:r>
            <a:r>
              <a:rPr sz="3200" spc="-55" dirty="0">
                <a:solidFill>
                  <a:srgbClr val="595959"/>
                </a:solidFill>
                <a:latin typeface="Gill Sans MT"/>
                <a:cs typeface="Gill Sans MT"/>
              </a:rPr>
              <a:t> </a:t>
            </a:r>
            <a:r>
              <a:rPr sz="3200" dirty="0">
                <a:solidFill>
                  <a:srgbClr val="595959"/>
                </a:solidFill>
                <a:latin typeface="Gill Sans MT"/>
                <a:cs typeface="Gill Sans MT"/>
              </a:rPr>
              <a:t>appear</a:t>
            </a:r>
            <a:r>
              <a:rPr sz="3200" spc="-60" dirty="0">
                <a:solidFill>
                  <a:srgbClr val="595959"/>
                </a:solidFill>
                <a:latin typeface="Gill Sans MT"/>
                <a:cs typeface="Gill Sans MT"/>
              </a:rPr>
              <a:t> </a:t>
            </a:r>
            <a:r>
              <a:rPr sz="3200" spc="-25" dirty="0">
                <a:solidFill>
                  <a:srgbClr val="595959"/>
                </a:solidFill>
                <a:latin typeface="Gill Sans MT"/>
                <a:cs typeface="Gill Sans MT"/>
              </a:rPr>
              <a:t>and </a:t>
            </a:r>
            <a:r>
              <a:rPr sz="3200" dirty="0">
                <a:solidFill>
                  <a:srgbClr val="595959"/>
                </a:solidFill>
                <a:latin typeface="Gill Sans MT"/>
                <a:cs typeface="Gill Sans MT"/>
              </a:rPr>
              <a:t>represent</a:t>
            </a:r>
            <a:r>
              <a:rPr sz="3200" spc="-130" dirty="0">
                <a:solidFill>
                  <a:srgbClr val="595959"/>
                </a:solidFill>
                <a:latin typeface="Gill Sans MT"/>
                <a:cs typeface="Gill Sans MT"/>
              </a:rPr>
              <a:t> </a:t>
            </a:r>
            <a:r>
              <a:rPr sz="3200" dirty="0">
                <a:solidFill>
                  <a:srgbClr val="595959"/>
                </a:solidFill>
                <a:latin typeface="Gill Sans MT"/>
                <a:cs typeface="Gill Sans MT"/>
              </a:rPr>
              <a:t>clients</a:t>
            </a:r>
            <a:r>
              <a:rPr sz="3200" spc="-120" dirty="0">
                <a:solidFill>
                  <a:srgbClr val="595959"/>
                </a:solidFill>
                <a:latin typeface="Gill Sans MT"/>
                <a:cs typeface="Gill Sans MT"/>
              </a:rPr>
              <a:t> </a:t>
            </a:r>
            <a:r>
              <a:rPr sz="3200" spc="-10" dirty="0">
                <a:solidFill>
                  <a:srgbClr val="595959"/>
                </a:solidFill>
                <a:latin typeface="Gill Sans MT"/>
                <a:cs typeface="Gill Sans MT"/>
              </a:rPr>
              <a:t>before </a:t>
            </a:r>
            <a:r>
              <a:rPr sz="3200" dirty="0">
                <a:solidFill>
                  <a:srgbClr val="595959"/>
                </a:solidFill>
                <a:latin typeface="Gill Sans MT"/>
                <a:cs typeface="Gill Sans MT"/>
              </a:rPr>
              <a:t>the</a:t>
            </a:r>
            <a:r>
              <a:rPr sz="3200" spc="-40" dirty="0">
                <a:solidFill>
                  <a:srgbClr val="595959"/>
                </a:solidFill>
                <a:latin typeface="Gill Sans MT"/>
                <a:cs typeface="Gill Sans MT"/>
              </a:rPr>
              <a:t> </a:t>
            </a:r>
            <a:r>
              <a:rPr sz="3200" spc="-10" dirty="0">
                <a:solidFill>
                  <a:srgbClr val="595959"/>
                </a:solidFill>
                <a:latin typeface="Gill Sans MT"/>
                <a:cs typeface="Gill Sans MT"/>
              </a:rPr>
              <a:t>agency.</a:t>
            </a:r>
            <a:endParaRPr sz="3200">
              <a:latin typeface="Gill Sans MT"/>
              <a:cs typeface="Gill Sans MT"/>
            </a:endParaRPr>
          </a:p>
        </p:txBody>
      </p:sp>
      <p:sp>
        <p:nvSpPr>
          <p:cNvPr id="4" name="object 4"/>
          <p:cNvSpPr txBox="1"/>
          <p:nvPr/>
        </p:nvSpPr>
        <p:spPr>
          <a:xfrm>
            <a:off x="1121155" y="2046732"/>
            <a:ext cx="5208270" cy="3774440"/>
          </a:xfrm>
          <a:prstGeom prst="rect">
            <a:avLst/>
          </a:prstGeom>
        </p:spPr>
        <p:txBody>
          <a:bodyPr vert="horz" wrap="square" lIns="0" tIns="10160" rIns="0" bIns="0" rtlCol="0">
            <a:spAutoFit/>
          </a:bodyPr>
          <a:lstStyle/>
          <a:p>
            <a:pPr marL="241300" marR="5080" indent="-228600">
              <a:lnSpc>
                <a:spcPct val="109900"/>
              </a:lnSpc>
              <a:spcBef>
                <a:spcPts val="80"/>
              </a:spcBef>
              <a:buClr>
                <a:srgbClr val="2A1A00"/>
              </a:buClr>
              <a:buFont typeface="Arial"/>
              <a:buChar char="•"/>
              <a:tabLst>
                <a:tab pos="241300" algn="l"/>
              </a:tabLst>
            </a:pPr>
            <a:r>
              <a:rPr sz="3200" spc="-30" dirty="0">
                <a:solidFill>
                  <a:srgbClr val="595959"/>
                </a:solidFill>
                <a:latin typeface="Gill Sans MT"/>
                <a:cs typeface="Gill Sans MT"/>
              </a:rPr>
              <a:t>CPAs</a:t>
            </a:r>
            <a:r>
              <a:rPr sz="3200" spc="-155" dirty="0">
                <a:solidFill>
                  <a:srgbClr val="595959"/>
                </a:solidFill>
                <a:latin typeface="Gill Sans MT"/>
                <a:cs typeface="Gill Sans MT"/>
              </a:rPr>
              <a:t> </a:t>
            </a:r>
            <a:r>
              <a:rPr sz="3200" dirty="0">
                <a:solidFill>
                  <a:srgbClr val="595959"/>
                </a:solidFill>
                <a:latin typeface="Gill Sans MT"/>
                <a:cs typeface="Gill Sans MT"/>
              </a:rPr>
              <a:t>may</a:t>
            </a:r>
            <a:r>
              <a:rPr sz="3200" spc="-160" dirty="0">
                <a:solidFill>
                  <a:srgbClr val="595959"/>
                </a:solidFill>
                <a:latin typeface="Gill Sans MT"/>
                <a:cs typeface="Gill Sans MT"/>
              </a:rPr>
              <a:t> </a:t>
            </a:r>
            <a:r>
              <a:rPr sz="3200" dirty="0">
                <a:solidFill>
                  <a:srgbClr val="595959"/>
                </a:solidFill>
                <a:latin typeface="Gill Sans MT"/>
                <a:cs typeface="Gill Sans MT"/>
              </a:rPr>
              <a:t>render</a:t>
            </a:r>
            <a:r>
              <a:rPr sz="3200" spc="-160" dirty="0">
                <a:solidFill>
                  <a:srgbClr val="595959"/>
                </a:solidFill>
                <a:latin typeface="Gill Sans MT"/>
                <a:cs typeface="Gill Sans MT"/>
              </a:rPr>
              <a:t> </a:t>
            </a:r>
            <a:r>
              <a:rPr sz="3200" spc="-10" dirty="0">
                <a:solidFill>
                  <a:srgbClr val="595959"/>
                </a:solidFill>
                <a:latin typeface="Gill Sans MT"/>
                <a:cs typeface="Gill Sans MT"/>
              </a:rPr>
              <a:t>professional </a:t>
            </a:r>
            <a:r>
              <a:rPr sz="3200" dirty="0">
                <a:solidFill>
                  <a:srgbClr val="595959"/>
                </a:solidFill>
                <a:latin typeface="Gill Sans MT"/>
                <a:cs typeface="Gill Sans MT"/>
              </a:rPr>
              <a:t>assistance,</a:t>
            </a:r>
            <a:r>
              <a:rPr sz="3200" spc="-325" dirty="0">
                <a:solidFill>
                  <a:srgbClr val="595959"/>
                </a:solidFill>
                <a:latin typeface="Gill Sans MT"/>
                <a:cs typeface="Gill Sans MT"/>
              </a:rPr>
              <a:t> </a:t>
            </a:r>
            <a:r>
              <a:rPr sz="3200" spc="-10" dirty="0">
                <a:solidFill>
                  <a:srgbClr val="595959"/>
                </a:solidFill>
                <a:latin typeface="Gill Sans MT"/>
                <a:cs typeface="Gill Sans MT"/>
              </a:rPr>
              <a:t>including representation</a:t>
            </a:r>
            <a:r>
              <a:rPr sz="3200" spc="-85" dirty="0">
                <a:solidFill>
                  <a:srgbClr val="595959"/>
                </a:solidFill>
                <a:latin typeface="Gill Sans MT"/>
                <a:cs typeface="Gill Sans MT"/>
              </a:rPr>
              <a:t> </a:t>
            </a:r>
            <a:r>
              <a:rPr sz="3200" spc="-10" dirty="0">
                <a:solidFill>
                  <a:srgbClr val="595959"/>
                </a:solidFill>
                <a:latin typeface="Gill Sans MT"/>
                <a:cs typeface="Gill Sans MT"/>
              </a:rPr>
              <a:t>before </a:t>
            </a:r>
            <a:r>
              <a:rPr sz="3200" dirty="0">
                <a:solidFill>
                  <a:srgbClr val="595959"/>
                </a:solidFill>
                <a:latin typeface="Gill Sans MT"/>
                <a:cs typeface="Gill Sans MT"/>
              </a:rPr>
              <a:t>agencies</a:t>
            </a:r>
            <a:r>
              <a:rPr sz="3200" spc="-50" dirty="0">
                <a:solidFill>
                  <a:srgbClr val="595959"/>
                </a:solidFill>
                <a:latin typeface="Gill Sans MT"/>
                <a:cs typeface="Gill Sans MT"/>
              </a:rPr>
              <a:t> </a:t>
            </a:r>
            <a:r>
              <a:rPr sz="3200" dirty="0">
                <a:solidFill>
                  <a:srgbClr val="595959"/>
                </a:solidFill>
                <a:latin typeface="Gill Sans MT"/>
                <a:cs typeface="Gill Sans MT"/>
              </a:rPr>
              <a:t>and</a:t>
            </a:r>
            <a:r>
              <a:rPr sz="3200" spc="-45" dirty="0">
                <a:solidFill>
                  <a:srgbClr val="595959"/>
                </a:solidFill>
                <a:latin typeface="Gill Sans MT"/>
                <a:cs typeface="Gill Sans MT"/>
              </a:rPr>
              <a:t> </a:t>
            </a:r>
            <a:r>
              <a:rPr sz="3200" dirty="0">
                <a:solidFill>
                  <a:srgbClr val="595959"/>
                </a:solidFill>
                <a:latin typeface="Gill Sans MT"/>
                <a:cs typeface="Gill Sans MT"/>
              </a:rPr>
              <a:t>the</a:t>
            </a:r>
            <a:r>
              <a:rPr sz="3200" spc="-45" dirty="0">
                <a:solidFill>
                  <a:srgbClr val="595959"/>
                </a:solidFill>
                <a:latin typeface="Gill Sans MT"/>
                <a:cs typeface="Gill Sans MT"/>
              </a:rPr>
              <a:t> </a:t>
            </a:r>
            <a:r>
              <a:rPr sz="3200" spc="-10" dirty="0">
                <a:solidFill>
                  <a:srgbClr val="595959"/>
                </a:solidFill>
                <a:latin typeface="Gill Sans MT"/>
                <a:cs typeface="Gill Sans MT"/>
              </a:rPr>
              <a:t>Probate </a:t>
            </a:r>
            <a:r>
              <a:rPr sz="3200" dirty="0">
                <a:solidFill>
                  <a:srgbClr val="595959"/>
                </a:solidFill>
                <a:latin typeface="Gill Sans MT"/>
                <a:cs typeface="Gill Sans MT"/>
              </a:rPr>
              <a:t>Court,</a:t>
            </a:r>
            <a:r>
              <a:rPr sz="3200" spc="-325" dirty="0">
                <a:solidFill>
                  <a:srgbClr val="595959"/>
                </a:solidFill>
                <a:latin typeface="Gill Sans MT"/>
                <a:cs typeface="Gill Sans MT"/>
              </a:rPr>
              <a:t> </a:t>
            </a:r>
            <a:r>
              <a:rPr sz="3200" dirty="0">
                <a:solidFill>
                  <a:srgbClr val="595959"/>
                </a:solidFill>
                <a:latin typeface="Gill Sans MT"/>
                <a:cs typeface="Gill Sans MT"/>
              </a:rPr>
              <a:t>that</a:t>
            </a:r>
            <a:r>
              <a:rPr sz="3200" spc="-15" dirty="0">
                <a:solidFill>
                  <a:srgbClr val="595959"/>
                </a:solidFill>
                <a:latin typeface="Gill Sans MT"/>
                <a:cs typeface="Gill Sans MT"/>
              </a:rPr>
              <a:t> </a:t>
            </a:r>
            <a:r>
              <a:rPr sz="3200" dirty="0">
                <a:solidFill>
                  <a:srgbClr val="595959"/>
                </a:solidFill>
                <a:latin typeface="Gill Sans MT"/>
                <a:cs typeface="Gill Sans MT"/>
              </a:rPr>
              <a:t>is within</a:t>
            </a:r>
            <a:r>
              <a:rPr sz="3200" spc="-10" dirty="0">
                <a:solidFill>
                  <a:srgbClr val="595959"/>
                </a:solidFill>
                <a:latin typeface="Gill Sans MT"/>
                <a:cs typeface="Gill Sans MT"/>
              </a:rPr>
              <a:t> their </a:t>
            </a:r>
            <a:r>
              <a:rPr sz="3200" dirty="0">
                <a:solidFill>
                  <a:srgbClr val="595959"/>
                </a:solidFill>
                <a:latin typeface="Gill Sans MT"/>
                <a:cs typeface="Gill Sans MT"/>
              </a:rPr>
              <a:t>professional</a:t>
            </a:r>
            <a:r>
              <a:rPr sz="3200" spc="-110" dirty="0">
                <a:solidFill>
                  <a:srgbClr val="595959"/>
                </a:solidFill>
                <a:latin typeface="Gill Sans MT"/>
                <a:cs typeface="Gill Sans MT"/>
              </a:rPr>
              <a:t> </a:t>
            </a:r>
            <a:r>
              <a:rPr sz="3200" dirty="0">
                <a:solidFill>
                  <a:srgbClr val="595959"/>
                </a:solidFill>
                <a:latin typeface="Gill Sans MT"/>
                <a:cs typeface="Gill Sans MT"/>
              </a:rPr>
              <a:t>expertise</a:t>
            </a:r>
            <a:r>
              <a:rPr sz="3200" spc="-110" dirty="0">
                <a:solidFill>
                  <a:srgbClr val="595959"/>
                </a:solidFill>
                <a:latin typeface="Gill Sans MT"/>
                <a:cs typeface="Gill Sans MT"/>
              </a:rPr>
              <a:t> </a:t>
            </a:r>
            <a:r>
              <a:rPr sz="3200" spc="-25" dirty="0">
                <a:solidFill>
                  <a:srgbClr val="595959"/>
                </a:solidFill>
                <a:latin typeface="Gill Sans MT"/>
                <a:cs typeface="Gill Sans MT"/>
              </a:rPr>
              <a:t>and </a:t>
            </a:r>
            <a:r>
              <a:rPr sz="3200" spc="-10" dirty="0">
                <a:solidFill>
                  <a:srgbClr val="595959"/>
                </a:solidFill>
                <a:latin typeface="Gill Sans MT"/>
                <a:cs typeface="Gill Sans MT"/>
              </a:rPr>
              <a:t>qualifications.</a:t>
            </a:r>
            <a:endParaRPr sz="3200">
              <a:latin typeface="Gill Sans MT"/>
              <a:cs typeface="Gill Sans MT"/>
            </a:endParaRPr>
          </a:p>
        </p:txBody>
      </p:sp>
      <p:sp>
        <p:nvSpPr>
          <p:cNvPr id="5" name="object 5"/>
          <p:cNvSpPr txBox="1"/>
          <p:nvPr/>
        </p:nvSpPr>
        <p:spPr>
          <a:xfrm>
            <a:off x="1265859" y="6359652"/>
            <a:ext cx="9768840" cy="330200"/>
          </a:xfrm>
          <a:prstGeom prst="rect">
            <a:avLst/>
          </a:prstGeom>
        </p:spPr>
        <p:txBody>
          <a:bodyPr vert="horz" wrap="square" lIns="0" tIns="12700" rIns="0" bIns="0" rtlCol="0">
            <a:spAutoFit/>
          </a:bodyPr>
          <a:lstStyle/>
          <a:p>
            <a:pPr marL="12700">
              <a:lnSpc>
                <a:spcPct val="100000"/>
              </a:lnSpc>
              <a:spcBef>
                <a:spcPts val="100"/>
              </a:spcBef>
            </a:pPr>
            <a:r>
              <a:rPr sz="2000" dirty="0">
                <a:solidFill>
                  <a:srgbClr val="595959"/>
                </a:solidFill>
                <a:latin typeface="Gill Sans MT"/>
                <a:cs typeface="Gill Sans MT"/>
              </a:rPr>
              <a:t>In</a:t>
            </a:r>
            <a:r>
              <a:rPr sz="2000" spc="-80" dirty="0">
                <a:solidFill>
                  <a:srgbClr val="595959"/>
                </a:solidFill>
                <a:latin typeface="Gill Sans MT"/>
                <a:cs typeface="Gill Sans MT"/>
              </a:rPr>
              <a:t> </a:t>
            </a:r>
            <a:r>
              <a:rPr sz="2000" dirty="0">
                <a:solidFill>
                  <a:srgbClr val="595959"/>
                </a:solidFill>
                <a:latin typeface="Gill Sans MT"/>
                <a:cs typeface="Gill Sans MT"/>
              </a:rPr>
              <a:t>re</a:t>
            </a:r>
            <a:r>
              <a:rPr sz="2000" spc="-30" dirty="0">
                <a:solidFill>
                  <a:srgbClr val="595959"/>
                </a:solidFill>
                <a:latin typeface="Gill Sans MT"/>
                <a:cs typeface="Gill Sans MT"/>
              </a:rPr>
              <a:t> </a:t>
            </a:r>
            <a:r>
              <a:rPr sz="2000" dirty="0">
                <a:solidFill>
                  <a:srgbClr val="595959"/>
                </a:solidFill>
                <a:latin typeface="Gill Sans MT"/>
                <a:cs typeface="Gill Sans MT"/>
              </a:rPr>
              <a:t>Unauthorized</a:t>
            </a:r>
            <a:r>
              <a:rPr sz="2000" spc="-30" dirty="0">
                <a:solidFill>
                  <a:srgbClr val="595959"/>
                </a:solidFill>
                <a:latin typeface="Gill Sans MT"/>
                <a:cs typeface="Gill Sans MT"/>
              </a:rPr>
              <a:t> </a:t>
            </a:r>
            <a:r>
              <a:rPr sz="2000" dirty="0">
                <a:solidFill>
                  <a:srgbClr val="595959"/>
                </a:solidFill>
                <a:latin typeface="Gill Sans MT"/>
                <a:cs typeface="Gill Sans MT"/>
              </a:rPr>
              <a:t>Practice</a:t>
            </a:r>
            <a:r>
              <a:rPr sz="2000" spc="-30" dirty="0">
                <a:solidFill>
                  <a:srgbClr val="595959"/>
                </a:solidFill>
                <a:latin typeface="Gill Sans MT"/>
                <a:cs typeface="Gill Sans MT"/>
              </a:rPr>
              <a:t> </a:t>
            </a:r>
            <a:r>
              <a:rPr sz="2000" dirty="0">
                <a:solidFill>
                  <a:srgbClr val="595959"/>
                </a:solidFill>
                <a:latin typeface="Gill Sans MT"/>
                <a:cs typeface="Gill Sans MT"/>
              </a:rPr>
              <a:t>of</a:t>
            </a:r>
            <a:r>
              <a:rPr sz="2000" spc="-35" dirty="0">
                <a:solidFill>
                  <a:srgbClr val="595959"/>
                </a:solidFill>
                <a:latin typeface="Gill Sans MT"/>
                <a:cs typeface="Gill Sans MT"/>
              </a:rPr>
              <a:t> </a:t>
            </a:r>
            <a:r>
              <a:rPr sz="2000" dirty="0">
                <a:solidFill>
                  <a:srgbClr val="595959"/>
                </a:solidFill>
                <a:latin typeface="Gill Sans MT"/>
                <a:cs typeface="Gill Sans MT"/>
              </a:rPr>
              <a:t>Law</a:t>
            </a:r>
            <a:r>
              <a:rPr sz="2000" spc="-35" dirty="0">
                <a:solidFill>
                  <a:srgbClr val="595959"/>
                </a:solidFill>
                <a:latin typeface="Gill Sans MT"/>
                <a:cs typeface="Gill Sans MT"/>
              </a:rPr>
              <a:t> </a:t>
            </a:r>
            <a:r>
              <a:rPr sz="2000" dirty="0">
                <a:solidFill>
                  <a:srgbClr val="595959"/>
                </a:solidFill>
                <a:latin typeface="Gill Sans MT"/>
                <a:cs typeface="Gill Sans MT"/>
              </a:rPr>
              <a:t>Rules</a:t>
            </a:r>
            <a:r>
              <a:rPr sz="2000" spc="-30" dirty="0">
                <a:solidFill>
                  <a:srgbClr val="595959"/>
                </a:solidFill>
                <a:latin typeface="Gill Sans MT"/>
                <a:cs typeface="Gill Sans MT"/>
              </a:rPr>
              <a:t> </a:t>
            </a:r>
            <a:r>
              <a:rPr sz="2000" dirty="0">
                <a:solidFill>
                  <a:srgbClr val="595959"/>
                </a:solidFill>
                <a:latin typeface="Gill Sans MT"/>
                <a:cs typeface="Gill Sans MT"/>
              </a:rPr>
              <a:t>Proposed</a:t>
            </a:r>
            <a:r>
              <a:rPr sz="2000" spc="-25" dirty="0">
                <a:solidFill>
                  <a:srgbClr val="595959"/>
                </a:solidFill>
                <a:latin typeface="Gill Sans MT"/>
                <a:cs typeface="Gill Sans MT"/>
              </a:rPr>
              <a:t> </a:t>
            </a:r>
            <a:r>
              <a:rPr sz="2000" dirty="0">
                <a:solidFill>
                  <a:srgbClr val="595959"/>
                </a:solidFill>
                <a:latin typeface="Gill Sans MT"/>
                <a:cs typeface="Gill Sans MT"/>
              </a:rPr>
              <a:t>by</a:t>
            </a:r>
            <a:r>
              <a:rPr sz="2000" spc="-35" dirty="0">
                <a:solidFill>
                  <a:srgbClr val="595959"/>
                </a:solidFill>
                <a:latin typeface="Gill Sans MT"/>
                <a:cs typeface="Gill Sans MT"/>
              </a:rPr>
              <a:t> </a:t>
            </a:r>
            <a:r>
              <a:rPr sz="2000" dirty="0">
                <a:solidFill>
                  <a:srgbClr val="595959"/>
                </a:solidFill>
                <a:latin typeface="Gill Sans MT"/>
                <a:cs typeface="Gill Sans MT"/>
              </a:rPr>
              <a:t>the</a:t>
            </a:r>
            <a:r>
              <a:rPr sz="2000" spc="-30" dirty="0">
                <a:solidFill>
                  <a:srgbClr val="595959"/>
                </a:solidFill>
                <a:latin typeface="Gill Sans MT"/>
                <a:cs typeface="Gill Sans MT"/>
              </a:rPr>
              <a:t> </a:t>
            </a:r>
            <a:r>
              <a:rPr sz="2000" dirty="0">
                <a:solidFill>
                  <a:srgbClr val="595959"/>
                </a:solidFill>
                <a:latin typeface="Gill Sans MT"/>
                <a:cs typeface="Gill Sans MT"/>
              </a:rPr>
              <a:t>SC</a:t>
            </a:r>
            <a:r>
              <a:rPr sz="2000" spc="-35" dirty="0">
                <a:solidFill>
                  <a:srgbClr val="595959"/>
                </a:solidFill>
                <a:latin typeface="Gill Sans MT"/>
                <a:cs typeface="Gill Sans MT"/>
              </a:rPr>
              <a:t> </a:t>
            </a:r>
            <a:r>
              <a:rPr sz="2000" spc="-60" dirty="0">
                <a:solidFill>
                  <a:srgbClr val="595959"/>
                </a:solidFill>
                <a:latin typeface="Gill Sans MT"/>
                <a:cs typeface="Gill Sans MT"/>
              </a:rPr>
              <a:t>Bar,</a:t>
            </a:r>
            <a:r>
              <a:rPr sz="2000" spc="-210" dirty="0">
                <a:solidFill>
                  <a:srgbClr val="595959"/>
                </a:solidFill>
                <a:latin typeface="Gill Sans MT"/>
                <a:cs typeface="Gill Sans MT"/>
              </a:rPr>
              <a:t> </a:t>
            </a:r>
            <a:r>
              <a:rPr sz="2000" dirty="0">
                <a:solidFill>
                  <a:srgbClr val="595959"/>
                </a:solidFill>
                <a:latin typeface="Gill Sans MT"/>
                <a:cs typeface="Gill Sans MT"/>
              </a:rPr>
              <a:t>309</a:t>
            </a:r>
            <a:r>
              <a:rPr sz="2000" spc="-35" dirty="0">
                <a:solidFill>
                  <a:srgbClr val="595959"/>
                </a:solidFill>
                <a:latin typeface="Gill Sans MT"/>
                <a:cs typeface="Gill Sans MT"/>
              </a:rPr>
              <a:t> </a:t>
            </a:r>
            <a:r>
              <a:rPr sz="2000" dirty="0">
                <a:solidFill>
                  <a:srgbClr val="595959"/>
                </a:solidFill>
                <a:latin typeface="Gill Sans MT"/>
                <a:cs typeface="Gill Sans MT"/>
              </a:rPr>
              <a:t>S.C.</a:t>
            </a:r>
            <a:r>
              <a:rPr sz="2000" spc="-210" dirty="0">
                <a:solidFill>
                  <a:srgbClr val="595959"/>
                </a:solidFill>
                <a:latin typeface="Gill Sans MT"/>
                <a:cs typeface="Gill Sans MT"/>
              </a:rPr>
              <a:t> </a:t>
            </a:r>
            <a:r>
              <a:rPr sz="2000" spc="-10" dirty="0">
                <a:solidFill>
                  <a:srgbClr val="595959"/>
                </a:solidFill>
                <a:latin typeface="Gill Sans MT"/>
                <a:cs typeface="Gill Sans MT"/>
              </a:rPr>
              <a:t>304,</a:t>
            </a:r>
            <a:r>
              <a:rPr sz="2000" spc="-210" dirty="0">
                <a:solidFill>
                  <a:srgbClr val="595959"/>
                </a:solidFill>
                <a:latin typeface="Gill Sans MT"/>
                <a:cs typeface="Gill Sans MT"/>
              </a:rPr>
              <a:t> </a:t>
            </a:r>
            <a:r>
              <a:rPr sz="2000" dirty="0">
                <a:solidFill>
                  <a:srgbClr val="595959"/>
                </a:solidFill>
                <a:latin typeface="Gill Sans MT"/>
                <a:cs typeface="Gill Sans MT"/>
              </a:rPr>
              <a:t>422</a:t>
            </a:r>
            <a:r>
              <a:rPr sz="2000" spc="-35" dirty="0">
                <a:solidFill>
                  <a:srgbClr val="595959"/>
                </a:solidFill>
                <a:latin typeface="Gill Sans MT"/>
                <a:cs typeface="Gill Sans MT"/>
              </a:rPr>
              <a:t> </a:t>
            </a:r>
            <a:r>
              <a:rPr sz="2000" dirty="0">
                <a:solidFill>
                  <a:srgbClr val="595959"/>
                </a:solidFill>
                <a:latin typeface="Gill Sans MT"/>
                <a:cs typeface="Gill Sans MT"/>
              </a:rPr>
              <a:t>S.E.2d</a:t>
            </a:r>
            <a:r>
              <a:rPr sz="2000" spc="-25" dirty="0">
                <a:solidFill>
                  <a:srgbClr val="595959"/>
                </a:solidFill>
                <a:latin typeface="Gill Sans MT"/>
                <a:cs typeface="Gill Sans MT"/>
              </a:rPr>
              <a:t> 123</a:t>
            </a:r>
            <a:endParaRPr sz="2000">
              <a:latin typeface="Gill Sans MT"/>
              <a:cs typeface="Gill Sans M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14076" y="314959"/>
            <a:ext cx="9630410" cy="802640"/>
          </a:xfrm>
          <a:prstGeom prst="rect">
            <a:avLst/>
          </a:prstGeom>
        </p:spPr>
        <p:txBody>
          <a:bodyPr vert="horz" wrap="square" lIns="0" tIns="12700" rIns="0" bIns="0" rtlCol="0">
            <a:spAutoFit/>
          </a:bodyPr>
          <a:lstStyle/>
          <a:p>
            <a:pPr marL="12700">
              <a:lnSpc>
                <a:spcPct val="100000"/>
              </a:lnSpc>
              <a:spcBef>
                <a:spcPts val="100"/>
              </a:spcBef>
            </a:pPr>
            <a:r>
              <a:rPr sz="5100" spc="155" dirty="0"/>
              <a:t>ACTIVITIES</a:t>
            </a:r>
            <a:r>
              <a:rPr sz="5100" spc="400" dirty="0"/>
              <a:t> </a:t>
            </a:r>
            <a:r>
              <a:rPr sz="5100" spc="55" dirty="0"/>
              <a:t>THAT</a:t>
            </a:r>
            <a:r>
              <a:rPr sz="5100" spc="409" dirty="0"/>
              <a:t> </a:t>
            </a:r>
            <a:r>
              <a:rPr sz="5100" spc="120" dirty="0"/>
              <a:t>ARE</a:t>
            </a:r>
            <a:r>
              <a:rPr sz="5100" spc="409" dirty="0"/>
              <a:t> </a:t>
            </a:r>
            <a:r>
              <a:rPr sz="5100" spc="75" dirty="0"/>
              <a:t>NOT</a:t>
            </a:r>
            <a:r>
              <a:rPr sz="5100" spc="409" dirty="0"/>
              <a:t> </a:t>
            </a:r>
            <a:r>
              <a:rPr sz="5100" spc="85" dirty="0"/>
              <a:t>UPL</a:t>
            </a:r>
            <a:endParaRPr sz="5100"/>
          </a:p>
        </p:txBody>
      </p:sp>
      <p:sp>
        <p:nvSpPr>
          <p:cNvPr id="3" name="object 3"/>
          <p:cNvSpPr txBox="1"/>
          <p:nvPr/>
        </p:nvSpPr>
        <p:spPr>
          <a:xfrm>
            <a:off x="1041855" y="1404620"/>
            <a:ext cx="10236835" cy="4305300"/>
          </a:xfrm>
          <a:prstGeom prst="rect">
            <a:avLst/>
          </a:prstGeom>
        </p:spPr>
        <p:txBody>
          <a:bodyPr vert="horz" wrap="square" lIns="0" tIns="12700" rIns="0" bIns="0" rtlCol="0">
            <a:spAutoFit/>
          </a:bodyPr>
          <a:lstStyle/>
          <a:p>
            <a:pPr marL="241300" marR="1244600" indent="-228600">
              <a:lnSpc>
                <a:spcPct val="108000"/>
              </a:lnSpc>
              <a:spcBef>
                <a:spcPts val="100"/>
              </a:spcBef>
              <a:buClr>
                <a:srgbClr val="2A1A00"/>
              </a:buClr>
              <a:buFont typeface="Arial"/>
              <a:buChar char="•"/>
              <a:tabLst>
                <a:tab pos="241300" algn="l"/>
              </a:tabLst>
            </a:pPr>
            <a:r>
              <a:rPr sz="3000" dirty="0">
                <a:solidFill>
                  <a:srgbClr val="595959"/>
                </a:solidFill>
                <a:latin typeface="Cambria"/>
                <a:cs typeface="Cambria"/>
              </a:rPr>
              <a:t>Businesses</a:t>
            </a:r>
            <a:r>
              <a:rPr sz="3000" spc="-65" dirty="0">
                <a:solidFill>
                  <a:srgbClr val="595959"/>
                </a:solidFill>
                <a:latin typeface="Cambria"/>
                <a:cs typeface="Cambria"/>
              </a:rPr>
              <a:t> </a:t>
            </a:r>
            <a:r>
              <a:rPr sz="3000" dirty="0">
                <a:solidFill>
                  <a:srgbClr val="595959"/>
                </a:solidFill>
                <a:latin typeface="Cambria"/>
                <a:cs typeface="Cambria"/>
              </a:rPr>
              <a:t>may</a:t>
            </a:r>
            <a:r>
              <a:rPr sz="3000" spc="-60" dirty="0">
                <a:solidFill>
                  <a:srgbClr val="595959"/>
                </a:solidFill>
                <a:latin typeface="Cambria"/>
                <a:cs typeface="Cambria"/>
              </a:rPr>
              <a:t> </a:t>
            </a:r>
            <a:r>
              <a:rPr sz="3000" dirty="0">
                <a:solidFill>
                  <a:srgbClr val="595959"/>
                </a:solidFill>
                <a:latin typeface="Cambria"/>
                <a:cs typeface="Cambria"/>
              </a:rPr>
              <a:t>be</a:t>
            </a:r>
            <a:r>
              <a:rPr sz="3000" spc="-60" dirty="0">
                <a:solidFill>
                  <a:srgbClr val="595959"/>
                </a:solidFill>
                <a:latin typeface="Cambria"/>
                <a:cs typeface="Cambria"/>
              </a:rPr>
              <a:t> </a:t>
            </a:r>
            <a:r>
              <a:rPr sz="3000" spc="-10" dirty="0">
                <a:solidFill>
                  <a:srgbClr val="595959"/>
                </a:solidFill>
                <a:latin typeface="Cambria"/>
                <a:cs typeface="Cambria"/>
              </a:rPr>
              <a:t>represented</a:t>
            </a:r>
            <a:r>
              <a:rPr sz="3000" spc="-60" dirty="0">
                <a:solidFill>
                  <a:srgbClr val="595959"/>
                </a:solidFill>
                <a:latin typeface="Cambria"/>
                <a:cs typeface="Cambria"/>
              </a:rPr>
              <a:t> </a:t>
            </a:r>
            <a:r>
              <a:rPr sz="3000" dirty="0">
                <a:solidFill>
                  <a:srgbClr val="595959"/>
                </a:solidFill>
                <a:latin typeface="Cambria"/>
                <a:cs typeface="Cambria"/>
              </a:rPr>
              <a:t>by</a:t>
            </a:r>
            <a:r>
              <a:rPr sz="3000" spc="-60" dirty="0">
                <a:solidFill>
                  <a:srgbClr val="595959"/>
                </a:solidFill>
                <a:latin typeface="Cambria"/>
                <a:cs typeface="Cambria"/>
              </a:rPr>
              <a:t> </a:t>
            </a:r>
            <a:r>
              <a:rPr sz="3000" dirty="0">
                <a:solidFill>
                  <a:srgbClr val="595959"/>
                </a:solidFill>
                <a:latin typeface="Cambria"/>
                <a:cs typeface="Cambria"/>
              </a:rPr>
              <a:t>an</a:t>
            </a:r>
            <a:r>
              <a:rPr sz="3000" spc="-60" dirty="0">
                <a:solidFill>
                  <a:srgbClr val="595959"/>
                </a:solidFill>
                <a:latin typeface="Cambria"/>
                <a:cs typeface="Cambria"/>
              </a:rPr>
              <a:t> </a:t>
            </a:r>
            <a:r>
              <a:rPr sz="3000" spc="-30" dirty="0">
                <a:solidFill>
                  <a:srgbClr val="595959"/>
                </a:solidFill>
                <a:latin typeface="Cambria"/>
                <a:cs typeface="Cambria"/>
              </a:rPr>
              <a:t>officer,</a:t>
            </a:r>
            <a:r>
              <a:rPr sz="3000" spc="-65" dirty="0">
                <a:solidFill>
                  <a:srgbClr val="595959"/>
                </a:solidFill>
                <a:latin typeface="Cambria"/>
                <a:cs typeface="Cambria"/>
              </a:rPr>
              <a:t> </a:t>
            </a:r>
            <a:r>
              <a:rPr sz="3000" dirty="0">
                <a:solidFill>
                  <a:srgbClr val="595959"/>
                </a:solidFill>
                <a:latin typeface="Cambria"/>
                <a:cs typeface="Cambria"/>
              </a:rPr>
              <a:t>agent,</a:t>
            </a:r>
            <a:r>
              <a:rPr sz="3000" spc="-65" dirty="0">
                <a:solidFill>
                  <a:srgbClr val="595959"/>
                </a:solidFill>
                <a:latin typeface="Cambria"/>
                <a:cs typeface="Cambria"/>
              </a:rPr>
              <a:t> </a:t>
            </a:r>
            <a:r>
              <a:rPr sz="3000" spc="-25" dirty="0">
                <a:solidFill>
                  <a:srgbClr val="595959"/>
                </a:solidFill>
                <a:latin typeface="Cambria"/>
                <a:cs typeface="Cambria"/>
              </a:rPr>
              <a:t>or </a:t>
            </a:r>
            <a:r>
              <a:rPr sz="3000" spc="-10" dirty="0">
                <a:solidFill>
                  <a:srgbClr val="595959"/>
                </a:solidFill>
                <a:latin typeface="Cambria"/>
                <a:cs typeface="Cambria"/>
              </a:rPr>
              <a:t>employee</a:t>
            </a:r>
            <a:r>
              <a:rPr sz="3000" spc="-65" dirty="0">
                <a:solidFill>
                  <a:srgbClr val="595959"/>
                </a:solidFill>
                <a:latin typeface="Cambria"/>
                <a:cs typeface="Cambria"/>
              </a:rPr>
              <a:t> </a:t>
            </a:r>
            <a:r>
              <a:rPr sz="3000" dirty="0">
                <a:solidFill>
                  <a:srgbClr val="595959"/>
                </a:solidFill>
                <a:latin typeface="Cambria"/>
                <a:cs typeface="Cambria"/>
              </a:rPr>
              <a:t>in</a:t>
            </a:r>
            <a:r>
              <a:rPr sz="3000" spc="-60" dirty="0">
                <a:solidFill>
                  <a:srgbClr val="595959"/>
                </a:solidFill>
                <a:latin typeface="Cambria"/>
                <a:cs typeface="Cambria"/>
              </a:rPr>
              <a:t> </a:t>
            </a:r>
            <a:r>
              <a:rPr sz="3000" dirty="0">
                <a:solidFill>
                  <a:srgbClr val="595959"/>
                </a:solidFill>
                <a:latin typeface="Cambria"/>
                <a:cs typeface="Cambria"/>
              </a:rPr>
              <a:t>civil</a:t>
            </a:r>
            <a:r>
              <a:rPr sz="3000" spc="-65" dirty="0">
                <a:solidFill>
                  <a:srgbClr val="595959"/>
                </a:solidFill>
                <a:latin typeface="Cambria"/>
                <a:cs typeface="Cambria"/>
              </a:rPr>
              <a:t> </a:t>
            </a:r>
            <a:r>
              <a:rPr sz="3000" spc="-10" dirty="0">
                <a:solidFill>
                  <a:srgbClr val="595959"/>
                </a:solidFill>
                <a:latin typeface="Cambria"/>
                <a:cs typeface="Cambria"/>
              </a:rPr>
              <a:t>magistrate’s</a:t>
            </a:r>
            <a:r>
              <a:rPr sz="3000" spc="-65" dirty="0">
                <a:solidFill>
                  <a:srgbClr val="595959"/>
                </a:solidFill>
                <a:latin typeface="Cambria"/>
                <a:cs typeface="Cambria"/>
              </a:rPr>
              <a:t> </a:t>
            </a:r>
            <a:r>
              <a:rPr sz="3000" dirty="0">
                <a:solidFill>
                  <a:srgbClr val="595959"/>
                </a:solidFill>
                <a:latin typeface="Cambria"/>
                <a:cs typeface="Cambria"/>
              </a:rPr>
              <a:t>court</a:t>
            </a:r>
            <a:r>
              <a:rPr sz="3000" spc="-65" dirty="0">
                <a:solidFill>
                  <a:srgbClr val="595959"/>
                </a:solidFill>
                <a:latin typeface="Cambria"/>
                <a:cs typeface="Cambria"/>
              </a:rPr>
              <a:t> </a:t>
            </a:r>
            <a:r>
              <a:rPr sz="3000" spc="-10" dirty="0">
                <a:solidFill>
                  <a:srgbClr val="595959"/>
                </a:solidFill>
                <a:latin typeface="Cambria"/>
                <a:cs typeface="Cambria"/>
              </a:rPr>
              <a:t>proceedings.</a:t>
            </a:r>
            <a:endParaRPr sz="3000">
              <a:latin typeface="Cambria"/>
              <a:cs typeface="Cambria"/>
            </a:endParaRPr>
          </a:p>
          <a:p>
            <a:pPr marL="698500" marR="837565" lvl="1" indent="-228600">
              <a:lnSpc>
                <a:spcPct val="111300"/>
              </a:lnSpc>
              <a:spcBef>
                <a:spcPts val="695"/>
              </a:spcBef>
              <a:buClr>
                <a:srgbClr val="2A1A00"/>
              </a:buClr>
              <a:buFont typeface="Gill Sans MT"/>
              <a:buChar char="–"/>
              <a:tabLst>
                <a:tab pos="698500" algn="l"/>
              </a:tabLst>
            </a:pPr>
            <a:r>
              <a:rPr sz="3000" spc="-45" dirty="0">
                <a:solidFill>
                  <a:srgbClr val="595959"/>
                </a:solidFill>
                <a:latin typeface="Cambria"/>
                <a:cs typeface="Cambria"/>
              </a:rPr>
              <a:t>“Agent” </a:t>
            </a:r>
            <a:r>
              <a:rPr sz="3000" dirty="0">
                <a:solidFill>
                  <a:srgbClr val="595959"/>
                </a:solidFill>
                <a:latin typeface="Cambria"/>
                <a:cs typeface="Cambria"/>
              </a:rPr>
              <a:t>cannot</a:t>
            </a:r>
            <a:r>
              <a:rPr sz="3000" spc="-50" dirty="0">
                <a:solidFill>
                  <a:srgbClr val="595959"/>
                </a:solidFill>
                <a:latin typeface="Cambria"/>
                <a:cs typeface="Cambria"/>
              </a:rPr>
              <a:t> </a:t>
            </a:r>
            <a:r>
              <a:rPr sz="3000" dirty="0">
                <a:solidFill>
                  <a:srgbClr val="595959"/>
                </a:solidFill>
                <a:latin typeface="Cambria"/>
                <a:cs typeface="Cambria"/>
              </a:rPr>
              <a:t>be</a:t>
            </a:r>
            <a:r>
              <a:rPr sz="3000" spc="-45" dirty="0">
                <a:solidFill>
                  <a:srgbClr val="595959"/>
                </a:solidFill>
                <a:latin typeface="Cambria"/>
                <a:cs typeface="Cambria"/>
              </a:rPr>
              <a:t> </a:t>
            </a:r>
            <a:r>
              <a:rPr sz="3000" dirty="0">
                <a:solidFill>
                  <a:srgbClr val="595959"/>
                </a:solidFill>
                <a:latin typeface="Cambria"/>
                <a:cs typeface="Cambria"/>
              </a:rPr>
              <a:t>a</a:t>
            </a:r>
            <a:r>
              <a:rPr sz="3000" spc="-45" dirty="0">
                <a:solidFill>
                  <a:srgbClr val="595959"/>
                </a:solidFill>
                <a:latin typeface="Cambria"/>
                <a:cs typeface="Cambria"/>
              </a:rPr>
              <a:t> </a:t>
            </a:r>
            <a:r>
              <a:rPr sz="3000" dirty="0">
                <a:solidFill>
                  <a:srgbClr val="595959"/>
                </a:solidFill>
                <a:latin typeface="Cambria"/>
                <a:cs typeface="Cambria"/>
              </a:rPr>
              <a:t>third</a:t>
            </a:r>
            <a:r>
              <a:rPr sz="3000" spc="-45" dirty="0">
                <a:solidFill>
                  <a:srgbClr val="595959"/>
                </a:solidFill>
                <a:latin typeface="Cambria"/>
                <a:cs typeface="Cambria"/>
              </a:rPr>
              <a:t> </a:t>
            </a:r>
            <a:r>
              <a:rPr sz="3000" dirty="0">
                <a:solidFill>
                  <a:srgbClr val="595959"/>
                </a:solidFill>
                <a:latin typeface="Cambria"/>
                <a:cs typeface="Cambria"/>
              </a:rPr>
              <a:t>party</a:t>
            </a:r>
            <a:r>
              <a:rPr sz="3000" spc="-45" dirty="0">
                <a:solidFill>
                  <a:srgbClr val="595959"/>
                </a:solidFill>
                <a:latin typeface="Cambria"/>
                <a:cs typeface="Cambria"/>
              </a:rPr>
              <a:t> </a:t>
            </a:r>
            <a:r>
              <a:rPr sz="3000" dirty="0">
                <a:solidFill>
                  <a:srgbClr val="595959"/>
                </a:solidFill>
                <a:latin typeface="Cambria"/>
                <a:cs typeface="Cambria"/>
              </a:rPr>
              <a:t>–</a:t>
            </a:r>
            <a:r>
              <a:rPr sz="3000" spc="-45" dirty="0">
                <a:solidFill>
                  <a:srgbClr val="595959"/>
                </a:solidFill>
                <a:latin typeface="Cambria"/>
                <a:cs typeface="Cambria"/>
              </a:rPr>
              <a:t> </a:t>
            </a:r>
            <a:r>
              <a:rPr sz="3000" dirty="0">
                <a:solidFill>
                  <a:srgbClr val="595959"/>
                </a:solidFill>
                <a:latin typeface="Cambria"/>
                <a:cs typeface="Cambria"/>
              </a:rPr>
              <a:t>only</a:t>
            </a:r>
            <a:r>
              <a:rPr sz="3000" spc="-40" dirty="0">
                <a:solidFill>
                  <a:srgbClr val="595959"/>
                </a:solidFill>
                <a:latin typeface="Cambria"/>
                <a:cs typeface="Cambria"/>
              </a:rPr>
              <a:t> </a:t>
            </a:r>
            <a:r>
              <a:rPr sz="3000" dirty="0">
                <a:solidFill>
                  <a:srgbClr val="595959"/>
                </a:solidFill>
                <a:latin typeface="Cambria"/>
                <a:cs typeface="Cambria"/>
              </a:rPr>
              <a:t>someone</a:t>
            </a:r>
            <a:r>
              <a:rPr sz="3000" spc="-45" dirty="0">
                <a:solidFill>
                  <a:srgbClr val="595959"/>
                </a:solidFill>
                <a:latin typeface="Cambria"/>
                <a:cs typeface="Cambria"/>
              </a:rPr>
              <a:t> </a:t>
            </a:r>
            <a:r>
              <a:rPr sz="3000" dirty="0">
                <a:solidFill>
                  <a:srgbClr val="595959"/>
                </a:solidFill>
                <a:latin typeface="Cambria"/>
                <a:cs typeface="Cambria"/>
              </a:rPr>
              <a:t>with</a:t>
            </a:r>
            <a:r>
              <a:rPr sz="3000" spc="-50" dirty="0">
                <a:solidFill>
                  <a:srgbClr val="595959"/>
                </a:solidFill>
                <a:latin typeface="Cambria"/>
                <a:cs typeface="Cambria"/>
              </a:rPr>
              <a:t> a </a:t>
            </a:r>
            <a:r>
              <a:rPr sz="3000" dirty="0">
                <a:solidFill>
                  <a:srgbClr val="595959"/>
                </a:solidFill>
                <a:latin typeface="Cambria"/>
                <a:cs typeface="Cambria"/>
              </a:rPr>
              <a:t>“nexus</a:t>
            </a:r>
            <a:r>
              <a:rPr sz="3000" spc="-50" dirty="0">
                <a:solidFill>
                  <a:srgbClr val="595959"/>
                </a:solidFill>
                <a:latin typeface="Cambria"/>
                <a:cs typeface="Cambria"/>
              </a:rPr>
              <a:t> </a:t>
            </a:r>
            <a:r>
              <a:rPr sz="3000" dirty="0">
                <a:solidFill>
                  <a:srgbClr val="595959"/>
                </a:solidFill>
                <a:latin typeface="Cambria"/>
                <a:cs typeface="Cambria"/>
              </a:rPr>
              <a:t>or</a:t>
            </a:r>
            <a:r>
              <a:rPr sz="3000" spc="-55" dirty="0">
                <a:solidFill>
                  <a:srgbClr val="595959"/>
                </a:solidFill>
                <a:latin typeface="Cambria"/>
                <a:cs typeface="Cambria"/>
              </a:rPr>
              <a:t> </a:t>
            </a:r>
            <a:r>
              <a:rPr sz="3000" spc="-10" dirty="0">
                <a:solidFill>
                  <a:srgbClr val="595959"/>
                </a:solidFill>
                <a:latin typeface="Cambria"/>
                <a:cs typeface="Cambria"/>
              </a:rPr>
              <a:t>connection”</a:t>
            </a:r>
            <a:r>
              <a:rPr sz="3000" spc="-50" dirty="0">
                <a:solidFill>
                  <a:srgbClr val="595959"/>
                </a:solidFill>
                <a:latin typeface="Cambria"/>
                <a:cs typeface="Cambria"/>
              </a:rPr>
              <a:t> </a:t>
            </a:r>
            <a:r>
              <a:rPr sz="3000" dirty="0">
                <a:solidFill>
                  <a:srgbClr val="595959"/>
                </a:solidFill>
                <a:latin typeface="Cambria"/>
                <a:cs typeface="Cambria"/>
              </a:rPr>
              <a:t>with</a:t>
            </a:r>
            <a:r>
              <a:rPr sz="3000" spc="-50" dirty="0">
                <a:solidFill>
                  <a:srgbClr val="595959"/>
                </a:solidFill>
                <a:latin typeface="Cambria"/>
                <a:cs typeface="Cambria"/>
              </a:rPr>
              <a:t> </a:t>
            </a:r>
            <a:r>
              <a:rPr sz="3000" dirty="0">
                <a:solidFill>
                  <a:srgbClr val="595959"/>
                </a:solidFill>
                <a:latin typeface="Cambria"/>
                <a:cs typeface="Cambria"/>
              </a:rPr>
              <a:t>the</a:t>
            </a:r>
            <a:r>
              <a:rPr sz="3000" spc="-50" dirty="0">
                <a:solidFill>
                  <a:srgbClr val="595959"/>
                </a:solidFill>
                <a:latin typeface="Cambria"/>
                <a:cs typeface="Cambria"/>
              </a:rPr>
              <a:t> </a:t>
            </a:r>
            <a:r>
              <a:rPr sz="3000" spc="-10" dirty="0">
                <a:solidFill>
                  <a:srgbClr val="595959"/>
                </a:solidFill>
                <a:latin typeface="Cambria"/>
                <a:cs typeface="Cambria"/>
              </a:rPr>
              <a:t>business.</a:t>
            </a:r>
            <a:endParaRPr sz="3000">
              <a:latin typeface="Cambria"/>
              <a:cs typeface="Cambria"/>
            </a:endParaRPr>
          </a:p>
          <a:p>
            <a:pPr marL="698500" marR="5080" lvl="1" indent="-228600">
              <a:lnSpc>
                <a:spcPct val="110700"/>
              </a:lnSpc>
              <a:spcBef>
                <a:spcPts val="625"/>
              </a:spcBef>
              <a:buClr>
                <a:srgbClr val="2A1A00"/>
              </a:buClr>
              <a:buFont typeface="Gill Sans MT"/>
              <a:buChar char="–"/>
              <a:tabLst>
                <a:tab pos="698500" algn="l"/>
              </a:tabLst>
            </a:pPr>
            <a:r>
              <a:rPr sz="3000" dirty="0">
                <a:solidFill>
                  <a:srgbClr val="595959"/>
                </a:solidFill>
                <a:latin typeface="Cambria"/>
                <a:cs typeface="Cambria"/>
              </a:rPr>
              <a:t>Written</a:t>
            </a:r>
            <a:r>
              <a:rPr sz="3000" spc="-80" dirty="0">
                <a:solidFill>
                  <a:srgbClr val="595959"/>
                </a:solidFill>
                <a:latin typeface="Cambria"/>
                <a:cs typeface="Cambria"/>
              </a:rPr>
              <a:t> </a:t>
            </a:r>
            <a:r>
              <a:rPr sz="3000" dirty="0">
                <a:solidFill>
                  <a:srgbClr val="595959"/>
                </a:solidFill>
                <a:latin typeface="Cambria"/>
                <a:cs typeface="Cambria"/>
              </a:rPr>
              <a:t>authorization</a:t>
            </a:r>
            <a:r>
              <a:rPr sz="3000" spc="-80" dirty="0">
                <a:solidFill>
                  <a:srgbClr val="595959"/>
                </a:solidFill>
                <a:latin typeface="Cambria"/>
                <a:cs typeface="Cambria"/>
              </a:rPr>
              <a:t> </a:t>
            </a:r>
            <a:r>
              <a:rPr sz="3000" dirty="0">
                <a:solidFill>
                  <a:srgbClr val="595959"/>
                </a:solidFill>
                <a:latin typeface="Cambria"/>
                <a:cs typeface="Cambria"/>
              </a:rPr>
              <a:t>from</a:t>
            </a:r>
            <a:r>
              <a:rPr sz="3000" spc="-80" dirty="0">
                <a:solidFill>
                  <a:srgbClr val="595959"/>
                </a:solidFill>
                <a:latin typeface="Cambria"/>
                <a:cs typeface="Cambria"/>
              </a:rPr>
              <a:t> </a:t>
            </a:r>
            <a:r>
              <a:rPr sz="3000" dirty="0">
                <a:solidFill>
                  <a:srgbClr val="595959"/>
                </a:solidFill>
                <a:latin typeface="Cambria"/>
                <a:cs typeface="Cambria"/>
              </a:rPr>
              <a:t>the</a:t>
            </a:r>
            <a:r>
              <a:rPr sz="3000" spc="-80" dirty="0">
                <a:solidFill>
                  <a:srgbClr val="595959"/>
                </a:solidFill>
                <a:latin typeface="Cambria"/>
                <a:cs typeface="Cambria"/>
              </a:rPr>
              <a:t> </a:t>
            </a:r>
            <a:r>
              <a:rPr sz="3000" dirty="0">
                <a:solidFill>
                  <a:srgbClr val="595959"/>
                </a:solidFill>
                <a:latin typeface="Cambria"/>
                <a:cs typeface="Cambria"/>
              </a:rPr>
              <a:t>company’s</a:t>
            </a:r>
            <a:r>
              <a:rPr sz="3000" spc="-80" dirty="0">
                <a:solidFill>
                  <a:srgbClr val="595959"/>
                </a:solidFill>
                <a:latin typeface="Cambria"/>
                <a:cs typeface="Cambria"/>
              </a:rPr>
              <a:t> </a:t>
            </a:r>
            <a:r>
              <a:rPr sz="3000" dirty="0">
                <a:solidFill>
                  <a:srgbClr val="595959"/>
                </a:solidFill>
                <a:latin typeface="Cambria"/>
                <a:cs typeface="Cambria"/>
              </a:rPr>
              <a:t>president,</a:t>
            </a:r>
            <a:r>
              <a:rPr sz="3000" spc="-80" dirty="0">
                <a:solidFill>
                  <a:srgbClr val="595959"/>
                </a:solidFill>
                <a:latin typeface="Cambria"/>
                <a:cs typeface="Cambria"/>
              </a:rPr>
              <a:t> </a:t>
            </a:r>
            <a:r>
              <a:rPr sz="3000" spc="-10" dirty="0">
                <a:solidFill>
                  <a:srgbClr val="595959"/>
                </a:solidFill>
                <a:latin typeface="Cambria"/>
                <a:cs typeface="Cambria"/>
              </a:rPr>
              <a:t>chair, </a:t>
            </a:r>
            <a:r>
              <a:rPr sz="3000" dirty="0">
                <a:solidFill>
                  <a:srgbClr val="595959"/>
                </a:solidFill>
                <a:latin typeface="Cambria"/>
                <a:cs typeface="Cambria"/>
              </a:rPr>
              <a:t>etc.</a:t>
            </a:r>
            <a:r>
              <a:rPr sz="3000" spc="-40" dirty="0">
                <a:solidFill>
                  <a:srgbClr val="595959"/>
                </a:solidFill>
                <a:latin typeface="Cambria"/>
                <a:cs typeface="Cambria"/>
              </a:rPr>
              <a:t> </a:t>
            </a:r>
            <a:r>
              <a:rPr sz="3000" dirty="0">
                <a:solidFill>
                  <a:srgbClr val="595959"/>
                </a:solidFill>
                <a:latin typeface="Cambria"/>
                <a:cs typeface="Cambria"/>
              </a:rPr>
              <a:t>must</a:t>
            </a:r>
            <a:r>
              <a:rPr sz="3000" spc="-40" dirty="0">
                <a:solidFill>
                  <a:srgbClr val="595959"/>
                </a:solidFill>
                <a:latin typeface="Cambria"/>
                <a:cs typeface="Cambria"/>
              </a:rPr>
              <a:t> </a:t>
            </a:r>
            <a:r>
              <a:rPr sz="3000" dirty="0">
                <a:solidFill>
                  <a:srgbClr val="595959"/>
                </a:solidFill>
                <a:latin typeface="Cambria"/>
                <a:cs typeface="Cambria"/>
              </a:rPr>
              <a:t>be</a:t>
            </a:r>
            <a:r>
              <a:rPr sz="3000" spc="-30" dirty="0">
                <a:solidFill>
                  <a:srgbClr val="595959"/>
                </a:solidFill>
                <a:latin typeface="Cambria"/>
                <a:cs typeface="Cambria"/>
              </a:rPr>
              <a:t> </a:t>
            </a:r>
            <a:r>
              <a:rPr sz="3000" spc="-10" dirty="0">
                <a:solidFill>
                  <a:srgbClr val="595959"/>
                </a:solidFill>
                <a:latin typeface="Cambria"/>
                <a:cs typeface="Cambria"/>
              </a:rPr>
              <a:t>provided.</a:t>
            </a:r>
            <a:endParaRPr sz="3000">
              <a:latin typeface="Cambria"/>
              <a:cs typeface="Cambria"/>
            </a:endParaRPr>
          </a:p>
          <a:p>
            <a:pPr marL="698500" marR="193675" lvl="1" indent="-228600">
              <a:lnSpc>
                <a:spcPct val="111300"/>
              </a:lnSpc>
              <a:spcBef>
                <a:spcPts val="600"/>
              </a:spcBef>
              <a:buClr>
                <a:srgbClr val="2A1A00"/>
              </a:buClr>
              <a:buFont typeface="Gill Sans MT"/>
              <a:buChar char="–"/>
              <a:tabLst>
                <a:tab pos="698500" algn="l"/>
              </a:tabLst>
            </a:pPr>
            <a:r>
              <a:rPr sz="3000" dirty="0">
                <a:solidFill>
                  <a:srgbClr val="595959"/>
                </a:solidFill>
                <a:latin typeface="Cambria"/>
                <a:cs typeface="Cambria"/>
              </a:rPr>
              <a:t>Business</a:t>
            </a:r>
            <a:r>
              <a:rPr sz="3000" spc="-80" dirty="0">
                <a:solidFill>
                  <a:srgbClr val="595959"/>
                </a:solidFill>
                <a:latin typeface="Cambria"/>
                <a:cs typeface="Cambria"/>
              </a:rPr>
              <a:t> </a:t>
            </a:r>
            <a:r>
              <a:rPr sz="3000" dirty="0">
                <a:solidFill>
                  <a:srgbClr val="595959"/>
                </a:solidFill>
                <a:latin typeface="Cambria"/>
                <a:cs typeface="Cambria"/>
              </a:rPr>
              <a:t>assumes</a:t>
            </a:r>
            <a:r>
              <a:rPr sz="3000" spc="-75" dirty="0">
                <a:solidFill>
                  <a:srgbClr val="595959"/>
                </a:solidFill>
                <a:latin typeface="Cambria"/>
                <a:cs typeface="Cambria"/>
              </a:rPr>
              <a:t> </a:t>
            </a:r>
            <a:r>
              <a:rPr sz="3000" dirty="0">
                <a:solidFill>
                  <a:srgbClr val="595959"/>
                </a:solidFill>
                <a:latin typeface="Cambria"/>
                <a:cs typeface="Cambria"/>
              </a:rPr>
              <a:t>risk</a:t>
            </a:r>
            <a:r>
              <a:rPr sz="3000" spc="-80" dirty="0">
                <a:solidFill>
                  <a:srgbClr val="595959"/>
                </a:solidFill>
                <a:latin typeface="Cambria"/>
                <a:cs typeface="Cambria"/>
              </a:rPr>
              <a:t> </a:t>
            </a:r>
            <a:r>
              <a:rPr sz="3000" dirty="0">
                <a:solidFill>
                  <a:srgbClr val="595959"/>
                </a:solidFill>
                <a:latin typeface="Cambria"/>
                <a:cs typeface="Cambria"/>
              </a:rPr>
              <a:t>of</a:t>
            </a:r>
            <a:r>
              <a:rPr sz="3000" spc="-75" dirty="0">
                <a:solidFill>
                  <a:srgbClr val="595959"/>
                </a:solidFill>
                <a:latin typeface="Cambria"/>
                <a:cs typeface="Cambria"/>
              </a:rPr>
              <a:t> </a:t>
            </a:r>
            <a:r>
              <a:rPr sz="3000" dirty="0">
                <a:solidFill>
                  <a:srgbClr val="595959"/>
                </a:solidFill>
                <a:latin typeface="Cambria"/>
                <a:cs typeface="Cambria"/>
              </a:rPr>
              <a:t>any</a:t>
            </a:r>
            <a:r>
              <a:rPr sz="3000" spc="-75" dirty="0">
                <a:solidFill>
                  <a:srgbClr val="595959"/>
                </a:solidFill>
                <a:latin typeface="Cambria"/>
                <a:cs typeface="Cambria"/>
              </a:rPr>
              <a:t> </a:t>
            </a:r>
            <a:r>
              <a:rPr sz="3000" dirty="0">
                <a:solidFill>
                  <a:srgbClr val="595959"/>
                </a:solidFill>
                <a:latin typeface="Cambria"/>
                <a:cs typeface="Cambria"/>
              </a:rPr>
              <a:t>problems</a:t>
            </a:r>
            <a:r>
              <a:rPr sz="3000" spc="-75" dirty="0">
                <a:solidFill>
                  <a:srgbClr val="595959"/>
                </a:solidFill>
                <a:latin typeface="Cambria"/>
                <a:cs typeface="Cambria"/>
              </a:rPr>
              <a:t> </a:t>
            </a:r>
            <a:r>
              <a:rPr sz="3000" dirty="0">
                <a:solidFill>
                  <a:srgbClr val="595959"/>
                </a:solidFill>
                <a:latin typeface="Cambria"/>
                <a:cs typeface="Cambria"/>
              </a:rPr>
              <a:t>resulting</a:t>
            </a:r>
            <a:r>
              <a:rPr sz="3000" spc="-80" dirty="0">
                <a:solidFill>
                  <a:srgbClr val="595959"/>
                </a:solidFill>
                <a:latin typeface="Cambria"/>
                <a:cs typeface="Cambria"/>
              </a:rPr>
              <a:t> </a:t>
            </a:r>
            <a:r>
              <a:rPr sz="3000" dirty="0">
                <a:solidFill>
                  <a:srgbClr val="595959"/>
                </a:solidFill>
                <a:latin typeface="Cambria"/>
                <a:cs typeface="Cambria"/>
              </a:rPr>
              <a:t>from</a:t>
            </a:r>
            <a:r>
              <a:rPr sz="3000" spc="-75" dirty="0">
                <a:solidFill>
                  <a:srgbClr val="595959"/>
                </a:solidFill>
                <a:latin typeface="Cambria"/>
                <a:cs typeface="Cambria"/>
              </a:rPr>
              <a:t> </a:t>
            </a:r>
            <a:r>
              <a:rPr sz="3000" spc="-25" dirty="0">
                <a:solidFill>
                  <a:srgbClr val="595959"/>
                </a:solidFill>
                <a:latin typeface="Cambria"/>
                <a:cs typeface="Cambria"/>
              </a:rPr>
              <a:t>the </a:t>
            </a:r>
            <a:r>
              <a:rPr sz="3000" spc="-10" dirty="0">
                <a:solidFill>
                  <a:srgbClr val="595959"/>
                </a:solidFill>
                <a:latin typeface="Cambria"/>
                <a:cs typeface="Cambria"/>
              </a:rPr>
              <a:t>representation.</a:t>
            </a:r>
            <a:endParaRPr sz="3000">
              <a:latin typeface="Cambria"/>
              <a:cs typeface="Cambria"/>
            </a:endParaRPr>
          </a:p>
        </p:txBody>
      </p:sp>
      <p:sp>
        <p:nvSpPr>
          <p:cNvPr id="4" name="object 4"/>
          <p:cNvSpPr txBox="1"/>
          <p:nvPr/>
        </p:nvSpPr>
        <p:spPr>
          <a:xfrm>
            <a:off x="1189835" y="5926835"/>
            <a:ext cx="10141585" cy="915669"/>
          </a:xfrm>
          <a:prstGeom prst="rect">
            <a:avLst/>
          </a:prstGeom>
        </p:spPr>
        <p:txBody>
          <a:bodyPr vert="horz" wrap="square" lIns="0" tIns="12700" rIns="0" bIns="0" rtlCol="0">
            <a:spAutoFit/>
          </a:bodyPr>
          <a:lstStyle/>
          <a:p>
            <a:pPr marL="994410" marR="5080" indent="-982344">
              <a:lnSpc>
                <a:spcPct val="146000"/>
              </a:lnSpc>
              <a:spcBef>
                <a:spcPts val="100"/>
              </a:spcBef>
            </a:pPr>
            <a:r>
              <a:rPr sz="2000" dirty="0">
                <a:solidFill>
                  <a:srgbClr val="595959"/>
                </a:solidFill>
                <a:latin typeface="Cambria"/>
                <a:cs typeface="Cambria"/>
              </a:rPr>
              <a:t>In</a:t>
            </a:r>
            <a:r>
              <a:rPr sz="2000" spc="-50" dirty="0">
                <a:solidFill>
                  <a:srgbClr val="595959"/>
                </a:solidFill>
                <a:latin typeface="Cambria"/>
                <a:cs typeface="Cambria"/>
              </a:rPr>
              <a:t> </a:t>
            </a:r>
            <a:r>
              <a:rPr sz="2000" dirty="0">
                <a:solidFill>
                  <a:srgbClr val="595959"/>
                </a:solidFill>
                <a:latin typeface="Cambria"/>
                <a:cs typeface="Cambria"/>
              </a:rPr>
              <a:t>re</a:t>
            </a:r>
            <a:r>
              <a:rPr sz="2000" spc="-45" dirty="0">
                <a:solidFill>
                  <a:srgbClr val="595959"/>
                </a:solidFill>
                <a:latin typeface="Cambria"/>
                <a:cs typeface="Cambria"/>
              </a:rPr>
              <a:t> </a:t>
            </a:r>
            <a:r>
              <a:rPr sz="2000" dirty="0">
                <a:solidFill>
                  <a:srgbClr val="595959"/>
                </a:solidFill>
                <a:latin typeface="Cambria"/>
                <a:cs typeface="Cambria"/>
              </a:rPr>
              <a:t>Unauthorized</a:t>
            </a:r>
            <a:r>
              <a:rPr sz="2000" spc="-40" dirty="0">
                <a:solidFill>
                  <a:srgbClr val="595959"/>
                </a:solidFill>
                <a:latin typeface="Cambria"/>
                <a:cs typeface="Cambria"/>
              </a:rPr>
              <a:t> </a:t>
            </a:r>
            <a:r>
              <a:rPr sz="2000" dirty="0">
                <a:solidFill>
                  <a:srgbClr val="595959"/>
                </a:solidFill>
                <a:latin typeface="Cambria"/>
                <a:cs typeface="Cambria"/>
              </a:rPr>
              <a:t>Practice</a:t>
            </a:r>
            <a:r>
              <a:rPr sz="2000" spc="-45" dirty="0">
                <a:solidFill>
                  <a:srgbClr val="595959"/>
                </a:solidFill>
                <a:latin typeface="Cambria"/>
                <a:cs typeface="Cambria"/>
              </a:rPr>
              <a:t> </a:t>
            </a:r>
            <a:r>
              <a:rPr sz="2000" dirty="0">
                <a:solidFill>
                  <a:srgbClr val="595959"/>
                </a:solidFill>
                <a:latin typeface="Cambria"/>
                <a:cs typeface="Cambria"/>
              </a:rPr>
              <a:t>of</a:t>
            </a:r>
            <a:r>
              <a:rPr sz="2000" spc="-50" dirty="0">
                <a:solidFill>
                  <a:srgbClr val="595959"/>
                </a:solidFill>
                <a:latin typeface="Cambria"/>
                <a:cs typeface="Cambria"/>
              </a:rPr>
              <a:t> </a:t>
            </a:r>
            <a:r>
              <a:rPr sz="2000" dirty="0">
                <a:solidFill>
                  <a:srgbClr val="595959"/>
                </a:solidFill>
                <a:latin typeface="Cambria"/>
                <a:cs typeface="Cambria"/>
              </a:rPr>
              <a:t>Law</a:t>
            </a:r>
            <a:r>
              <a:rPr sz="2000" spc="-40" dirty="0">
                <a:solidFill>
                  <a:srgbClr val="595959"/>
                </a:solidFill>
                <a:latin typeface="Cambria"/>
                <a:cs typeface="Cambria"/>
              </a:rPr>
              <a:t> </a:t>
            </a:r>
            <a:r>
              <a:rPr sz="2000" dirty="0">
                <a:solidFill>
                  <a:srgbClr val="595959"/>
                </a:solidFill>
                <a:latin typeface="Cambria"/>
                <a:cs typeface="Cambria"/>
              </a:rPr>
              <a:t>Rules</a:t>
            </a:r>
            <a:r>
              <a:rPr sz="2000" spc="-40" dirty="0">
                <a:solidFill>
                  <a:srgbClr val="595959"/>
                </a:solidFill>
                <a:latin typeface="Cambria"/>
                <a:cs typeface="Cambria"/>
              </a:rPr>
              <a:t> </a:t>
            </a:r>
            <a:r>
              <a:rPr sz="2000" dirty="0">
                <a:solidFill>
                  <a:srgbClr val="595959"/>
                </a:solidFill>
                <a:latin typeface="Cambria"/>
                <a:cs typeface="Cambria"/>
              </a:rPr>
              <a:t>Proposed</a:t>
            </a:r>
            <a:r>
              <a:rPr sz="2000" spc="-40" dirty="0">
                <a:solidFill>
                  <a:srgbClr val="595959"/>
                </a:solidFill>
                <a:latin typeface="Cambria"/>
                <a:cs typeface="Cambria"/>
              </a:rPr>
              <a:t> </a:t>
            </a:r>
            <a:r>
              <a:rPr sz="2000" dirty="0">
                <a:solidFill>
                  <a:srgbClr val="595959"/>
                </a:solidFill>
                <a:latin typeface="Cambria"/>
                <a:cs typeface="Cambria"/>
              </a:rPr>
              <a:t>by</a:t>
            </a:r>
            <a:r>
              <a:rPr sz="2000" spc="-40" dirty="0">
                <a:solidFill>
                  <a:srgbClr val="595959"/>
                </a:solidFill>
                <a:latin typeface="Cambria"/>
                <a:cs typeface="Cambria"/>
              </a:rPr>
              <a:t> </a:t>
            </a:r>
            <a:r>
              <a:rPr sz="2000" dirty="0">
                <a:solidFill>
                  <a:srgbClr val="595959"/>
                </a:solidFill>
                <a:latin typeface="Cambria"/>
                <a:cs typeface="Cambria"/>
              </a:rPr>
              <a:t>the</a:t>
            </a:r>
            <a:r>
              <a:rPr sz="2000" spc="-45" dirty="0">
                <a:solidFill>
                  <a:srgbClr val="595959"/>
                </a:solidFill>
                <a:latin typeface="Cambria"/>
                <a:cs typeface="Cambria"/>
              </a:rPr>
              <a:t> </a:t>
            </a:r>
            <a:r>
              <a:rPr sz="2000" dirty="0">
                <a:solidFill>
                  <a:srgbClr val="595959"/>
                </a:solidFill>
                <a:latin typeface="Cambria"/>
                <a:cs typeface="Cambria"/>
              </a:rPr>
              <a:t>SC</a:t>
            </a:r>
            <a:r>
              <a:rPr sz="2000" spc="-45" dirty="0">
                <a:solidFill>
                  <a:srgbClr val="595959"/>
                </a:solidFill>
                <a:latin typeface="Cambria"/>
                <a:cs typeface="Cambria"/>
              </a:rPr>
              <a:t> Bar, </a:t>
            </a:r>
            <a:r>
              <a:rPr sz="2000" dirty="0">
                <a:solidFill>
                  <a:srgbClr val="595959"/>
                </a:solidFill>
                <a:latin typeface="Cambria"/>
                <a:cs typeface="Cambria"/>
              </a:rPr>
              <a:t>309</a:t>
            </a:r>
            <a:r>
              <a:rPr sz="2000" spc="-40" dirty="0">
                <a:solidFill>
                  <a:srgbClr val="595959"/>
                </a:solidFill>
                <a:latin typeface="Cambria"/>
                <a:cs typeface="Cambria"/>
              </a:rPr>
              <a:t> </a:t>
            </a:r>
            <a:r>
              <a:rPr sz="2000" dirty="0">
                <a:solidFill>
                  <a:srgbClr val="595959"/>
                </a:solidFill>
                <a:latin typeface="Cambria"/>
                <a:cs typeface="Cambria"/>
              </a:rPr>
              <a:t>S.C.</a:t>
            </a:r>
            <a:r>
              <a:rPr sz="2000" spc="-45" dirty="0">
                <a:solidFill>
                  <a:srgbClr val="595959"/>
                </a:solidFill>
                <a:latin typeface="Cambria"/>
                <a:cs typeface="Cambria"/>
              </a:rPr>
              <a:t> </a:t>
            </a:r>
            <a:r>
              <a:rPr sz="2000" dirty="0">
                <a:solidFill>
                  <a:srgbClr val="595959"/>
                </a:solidFill>
                <a:latin typeface="Cambria"/>
                <a:cs typeface="Cambria"/>
              </a:rPr>
              <a:t>304,</a:t>
            </a:r>
            <a:r>
              <a:rPr sz="2000" spc="-40" dirty="0">
                <a:solidFill>
                  <a:srgbClr val="595959"/>
                </a:solidFill>
                <a:latin typeface="Cambria"/>
                <a:cs typeface="Cambria"/>
              </a:rPr>
              <a:t> </a:t>
            </a:r>
            <a:r>
              <a:rPr sz="2000" dirty="0">
                <a:solidFill>
                  <a:srgbClr val="595959"/>
                </a:solidFill>
                <a:latin typeface="Cambria"/>
                <a:cs typeface="Cambria"/>
              </a:rPr>
              <a:t>422</a:t>
            </a:r>
            <a:r>
              <a:rPr sz="2000" spc="-40" dirty="0">
                <a:solidFill>
                  <a:srgbClr val="595959"/>
                </a:solidFill>
                <a:latin typeface="Cambria"/>
                <a:cs typeface="Cambria"/>
              </a:rPr>
              <a:t> </a:t>
            </a:r>
            <a:r>
              <a:rPr sz="2000" dirty="0">
                <a:solidFill>
                  <a:srgbClr val="595959"/>
                </a:solidFill>
                <a:latin typeface="Cambria"/>
                <a:cs typeface="Cambria"/>
              </a:rPr>
              <a:t>S.E.2d</a:t>
            </a:r>
            <a:r>
              <a:rPr sz="2000" spc="-40" dirty="0">
                <a:solidFill>
                  <a:srgbClr val="595959"/>
                </a:solidFill>
                <a:latin typeface="Cambria"/>
                <a:cs typeface="Cambria"/>
              </a:rPr>
              <a:t> </a:t>
            </a:r>
            <a:r>
              <a:rPr sz="2000" spc="-25" dirty="0">
                <a:solidFill>
                  <a:srgbClr val="595959"/>
                </a:solidFill>
                <a:latin typeface="Cambria"/>
                <a:cs typeface="Cambria"/>
              </a:rPr>
              <a:t>123 </a:t>
            </a:r>
            <a:r>
              <a:rPr sz="2000" dirty="0">
                <a:solidFill>
                  <a:srgbClr val="595959"/>
                </a:solidFill>
                <a:latin typeface="Cambria"/>
                <a:cs typeface="Cambria"/>
              </a:rPr>
              <a:t>Rogers</a:t>
            </a:r>
            <a:r>
              <a:rPr sz="2000" spc="-45" dirty="0">
                <a:solidFill>
                  <a:srgbClr val="595959"/>
                </a:solidFill>
                <a:latin typeface="Cambria"/>
                <a:cs typeface="Cambria"/>
              </a:rPr>
              <a:t> </a:t>
            </a:r>
            <a:r>
              <a:rPr sz="2000" spc="-25" dirty="0">
                <a:solidFill>
                  <a:srgbClr val="595959"/>
                </a:solidFill>
                <a:latin typeface="Cambria"/>
                <a:cs typeface="Cambria"/>
              </a:rPr>
              <a:t>Townsend</a:t>
            </a:r>
            <a:r>
              <a:rPr sz="2000" spc="-35" dirty="0">
                <a:solidFill>
                  <a:srgbClr val="595959"/>
                </a:solidFill>
                <a:latin typeface="Cambria"/>
                <a:cs typeface="Cambria"/>
              </a:rPr>
              <a:t> </a:t>
            </a:r>
            <a:r>
              <a:rPr sz="2000" dirty="0">
                <a:solidFill>
                  <a:srgbClr val="595959"/>
                </a:solidFill>
                <a:latin typeface="Cambria"/>
                <a:cs typeface="Cambria"/>
              </a:rPr>
              <a:t>&amp;</a:t>
            </a:r>
            <a:r>
              <a:rPr sz="2000" spc="-35" dirty="0">
                <a:solidFill>
                  <a:srgbClr val="595959"/>
                </a:solidFill>
                <a:latin typeface="Cambria"/>
                <a:cs typeface="Cambria"/>
              </a:rPr>
              <a:t> </a:t>
            </a:r>
            <a:r>
              <a:rPr sz="2000" dirty="0">
                <a:solidFill>
                  <a:srgbClr val="595959"/>
                </a:solidFill>
                <a:latin typeface="Cambria"/>
                <a:cs typeface="Cambria"/>
              </a:rPr>
              <a:t>Thomas,</a:t>
            </a:r>
            <a:r>
              <a:rPr sz="2000" spc="-40" dirty="0">
                <a:solidFill>
                  <a:srgbClr val="595959"/>
                </a:solidFill>
                <a:latin typeface="Cambria"/>
                <a:cs typeface="Cambria"/>
              </a:rPr>
              <a:t> </a:t>
            </a:r>
            <a:r>
              <a:rPr sz="2000" dirty="0">
                <a:solidFill>
                  <a:srgbClr val="595959"/>
                </a:solidFill>
                <a:latin typeface="Cambria"/>
                <a:cs typeface="Cambria"/>
              </a:rPr>
              <a:t>PC</a:t>
            </a:r>
            <a:r>
              <a:rPr sz="2000" spc="-40" dirty="0">
                <a:solidFill>
                  <a:srgbClr val="595959"/>
                </a:solidFill>
                <a:latin typeface="Cambria"/>
                <a:cs typeface="Cambria"/>
              </a:rPr>
              <a:t> </a:t>
            </a:r>
            <a:r>
              <a:rPr sz="2000" spc="-80" dirty="0">
                <a:solidFill>
                  <a:srgbClr val="595959"/>
                </a:solidFill>
                <a:latin typeface="Cambria"/>
                <a:cs typeface="Cambria"/>
              </a:rPr>
              <a:t>v.</a:t>
            </a:r>
            <a:r>
              <a:rPr sz="2000" spc="-30" dirty="0">
                <a:solidFill>
                  <a:srgbClr val="595959"/>
                </a:solidFill>
                <a:latin typeface="Cambria"/>
                <a:cs typeface="Cambria"/>
              </a:rPr>
              <a:t> </a:t>
            </a:r>
            <a:r>
              <a:rPr sz="2000" dirty="0">
                <a:solidFill>
                  <a:srgbClr val="595959"/>
                </a:solidFill>
                <a:latin typeface="Cambria"/>
                <a:cs typeface="Cambria"/>
              </a:rPr>
              <a:t>Peck,</a:t>
            </a:r>
            <a:r>
              <a:rPr sz="2000" spc="-35" dirty="0">
                <a:solidFill>
                  <a:srgbClr val="595959"/>
                </a:solidFill>
                <a:latin typeface="Cambria"/>
                <a:cs typeface="Cambria"/>
              </a:rPr>
              <a:t> </a:t>
            </a:r>
            <a:r>
              <a:rPr sz="2000" dirty="0">
                <a:solidFill>
                  <a:srgbClr val="595959"/>
                </a:solidFill>
                <a:latin typeface="Cambria"/>
                <a:cs typeface="Cambria"/>
              </a:rPr>
              <a:t>419</a:t>
            </a:r>
            <a:r>
              <a:rPr sz="2000" spc="-35" dirty="0">
                <a:solidFill>
                  <a:srgbClr val="595959"/>
                </a:solidFill>
                <a:latin typeface="Cambria"/>
                <a:cs typeface="Cambria"/>
              </a:rPr>
              <a:t> </a:t>
            </a:r>
            <a:r>
              <a:rPr sz="2000" dirty="0">
                <a:solidFill>
                  <a:srgbClr val="595959"/>
                </a:solidFill>
                <a:latin typeface="Cambria"/>
                <a:cs typeface="Cambria"/>
              </a:rPr>
              <a:t>S.C.</a:t>
            </a:r>
            <a:r>
              <a:rPr sz="2000" spc="-40" dirty="0">
                <a:solidFill>
                  <a:srgbClr val="595959"/>
                </a:solidFill>
                <a:latin typeface="Cambria"/>
                <a:cs typeface="Cambria"/>
              </a:rPr>
              <a:t> </a:t>
            </a:r>
            <a:r>
              <a:rPr sz="2000" dirty="0">
                <a:solidFill>
                  <a:srgbClr val="595959"/>
                </a:solidFill>
                <a:latin typeface="Cambria"/>
                <a:cs typeface="Cambria"/>
              </a:rPr>
              <a:t>240,</a:t>
            </a:r>
            <a:r>
              <a:rPr sz="2000" spc="-35" dirty="0">
                <a:solidFill>
                  <a:srgbClr val="595959"/>
                </a:solidFill>
                <a:latin typeface="Cambria"/>
                <a:cs typeface="Cambria"/>
              </a:rPr>
              <a:t> </a:t>
            </a:r>
            <a:r>
              <a:rPr sz="2000" dirty="0">
                <a:solidFill>
                  <a:srgbClr val="595959"/>
                </a:solidFill>
                <a:latin typeface="Cambria"/>
                <a:cs typeface="Cambria"/>
              </a:rPr>
              <a:t>797</a:t>
            </a:r>
            <a:r>
              <a:rPr sz="2000" spc="-35" dirty="0">
                <a:solidFill>
                  <a:srgbClr val="595959"/>
                </a:solidFill>
                <a:latin typeface="Cambria"/>
                <a:cs typeface="Cambria"/>
              </a:rPr>
              <a:t> </a:t>
            </a:r>
            <a:r>
              <a:rPr sz="2000" dirty="0">
                <a:solidFill>
                  <a:srgbClr val="595959"/>
                </a:solidFill>
                <a:latin typeface="Cambria"/>
                <a:cs typeface="Cambria"/>
              </a:rPr>
              <a:t>S.E.2d</a:t>
            </a:r>
            <a:r>
              <a:rPr sz="2000" spc="-35" dirty="0">
                <a:solidFill>
                  <a:srgbClr val="595959"/>
                </a:solidFill>
                <a:latin typeface="Cambria"/>
                <a:cs typeface="Cambria"/>
              </a:rPr>
              <a:t> </a:t>
            </a:r>
            <a:r>
              <a:rPr sz="2000" dirty="0">
                <a:solidFill>
                  <a:srgbClr val="595959"/>
                </a:solidFill>
                <a:latin typeface="Cambria"/>
                <a:cs typeface="Cambria"/>
              </a:rPr>
              <a:t>396</a:t>
            </a:r>
            <a:r>
              <a:rPr sz="2000" spc="-35" dirty="0">
                <a:solidFill>
                  <a:srgbClr val="595959"/>
                </a:solidFill>
                <a:latin typeface="Cambria"/>
                <a:cs typeface="Cambria"/>
              </a:rPr>
              <a:t> </a:t>
            </a:r>
            <a:r>
              <a:rPr sz="2000" spc="-10" dirty="0">
                <a:solidFill>
                  <a:srgbClr val="595959"/>
                </a:solidFill>
                <a:latin typeface="Cambria"/>
                <a:cs typeface="Cambria"/>
              </a:rPr>
              <a:t>(2017)</a:t>
            </a:r>
            <a:endParaRPr sz="2000">
              <a:latin typeface="Cambria"/>
              <a:cs typeface="Cambri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14076" y="314959"/>
            <a:ext cx="9630410" cy="802640"/>
          </a:xfrm>
          <a:prstGeom prst="rect">
            <a:avLst/>
          </a:prstGeom>
        </p:spPr>
        <p:txBody>
          <a:bodyPr vert="horz" wrap="square" lIns="0" tIns="12700" rIns="0" bIns="0" rtlCol="0">
            <a:spAutoFit/>
          </a:bodyPr>
          <a:lstStyle/>
          <a:p>
            <a:pPr marL="12700">
              <a:lnSpc>
                <a:spcPct val="100000"/>
              </a:lnSpc>
              <a:spcBef>
                <a:spcPts val="100"/>
              </a:spcBef>
            </a:pPr>
            <a:r>
              <a:rPr sz="5100" spc="155" dirty="0"/>
              <a:t>ACTIVITIES</a:t>
            </a:r>
            <a:r>
              <a:rPr sz="5100" spc="400" dirty="0"/>
              <a:t> </a:t>
            </a:r>
            <a:r>
              <a:rPr sz="5100" spc="55" dirty="0"/>
              <a:t>THAT</a:t>
            </a:r>
            <a:r>
              <a:rPr sz="5100" spc="409" dirty="0"/>
              <a:t> </a:t>
            </a:r>
            <a:r>
              <a:rPr sz="5100" spc="120" dirty="0"/>
              <a:t>ARE</a:t>
            </a:r>
            <a:r>
              <a:rPr sz="5100" spc="409" dirty="0"/>
              <a:t> </a:t>
            </a:r>
            <a:r>
              <a:rPr sz="5100" spc="75" dirty="0"/>
              <a:t>NOT</a:t>
            </a:r>
            <a:r>
              <a:rPr sz="5100" spc="409" dirty="0"/>
              <a:t> </a:t>
            </a:r>
            <a:r>
              <a:rPr sz="5100" spc="85" dirty="0"/>
              <a:t>UPL</a:t>
            </a:r>
            <a:endParaRPr sz="5100"/>
          </a:p>
        </p:txBody>
      </p:sp>
      <p:sp>
        <p:nvSpPr>
          <p:cNvPr id="3" name="object 3"/>
          <p:cNvSpPr txBox="1"/>
          <p:nvPr/>
        </p:nvSpPr>
        <p:spPr>
          <a:xfrm>
            <a:off x="6866564" y="1578356"/>
            <a:ext cx="4610735" cy="2512695"/>
          </a:xfrm>
          <a:prstGeom prst="rect">
            <a:avLst/>
          </a:prstGeom>
        </p:spPr>
        <p:txBody>
          <a:bodyPr vert="horz" wrap="square" lIns="0" tIns="6350" rIns="0" bIns="0" rtlCol="0">
            <a:spAutoFit/>
          </a:bodyPr>
          <a:lstStyle/>
          <a:p>
            <a:pPr marL="240029" marR="466725" indent="-227329">
              <a:lnSpc>
                <a:spcPct val="109200"/>
              </a:lnSpc>
              <a:spcBef>
                <a:spcPts val="50"/>
              </a:spcBef>
              <a:buClr>
                <a:srgbClr val="2A1A00"/>
              </a:buClr>
              <a:buFont typeface="Arial"/>
              <a:buChar char="•"/>
              <a:tabLst>
                <a:tab pos="241300" algn="l"/>
              </a:tabLst>
            </a:pPr>
            <a:r>
              <a:rPr sz="2400" dirty="0">
                <a:solidFill>
                  <a:srgbClr val="595959"/>
                </a:solidFill>
                <a:latin typeface="Cambria"/>
                <a:cs typeface="Cambria"/>
              </a:rPr>
              <a:t>Police</a:t>
            </a:r>
            <a:r>
              <a:rPr sz="2400" spc="-85" dirty="0">
                <a:solidFill>
                  <a:srgbClr val="595959"/>
                </a:solidFill>
                <a:latin typeface="Cambria"/>
                <a:cs typeface="Cambria"/>
              </a:rPr>
              <a:t> </a:t>
            </a:r>
            <a:r>
              <a:rPr sz="2400" dirty="0">
                <a:solidFill>
                  <a:srgbClr val="595959"/>
                </a:solidFill>
                <a:latin typeface="Cambria"/>
                <a:cs typeface="Cambria"/>
              </a:rPr>
              <a:t>officers</a:t>
            </a:r>
            <a:r>
              <a:rPr sz="2400" spc="-85" dirty="0">
                <a:solidFill>
                  <a:srgbClr val="595959"/>
                </a:solidFill>
                <a:latin typeface="Cambria"/>
                <a:cs typeface="Cambria"/>
              </a:rPr>
              <a:t> </a:t>
            </a:r>
            <a:r>
              <a:rPr sz="2400" dirty="0">
                <a:solidFill>
                  <a:srgbClr val="595959"/>
                </a:solidFill>
                <a:latin typeface="Cambria"/>
                <a:cs typeface="Cambria"/>
              </a:rPr>
              <a:t>may</a:t>
            </a:r>
            <a:r>
              <a:rPr sz="2400" spc="-85" dirty="0">
                <a:solidFill>
                  <a:srgbClr val="595959"/>
                </a:solidFill>
                <a:latin typeface="Cambria"/>
                <a:cs typeface="Cambria"/>
              </a:rPr>
              <a:t> </a:t>
            </a:r>
            <a:r>
              <a:rPr sz="2400" spc="-10" dirty="0">
                <a:solidFill>
                  <a:srgbClr val="595959"/>
                </a:solidFill>
                <a:latin typeface="Cambria"/>
                <a:cs typeface="Cambria"/>
              </a:rPr>
              <a:t>prosecute 	</a:t>
            </a:r>
            <a:r>
              <a:rPr sz="2400" dirty="0">
                <a:solidFill>
                  <a:srgbClr val="595959"/>
                </a:solidFill>
                <a:latin typeface="Cambria"/>
                <a:cs typeface="Cambria"/>
              </a:rPr>
              <a:t>traffic</a:t>
            </a:r>
            <a:r>
              <a:rPr sz="2400" spc="-70" dirty="0">
                <a:solidFill>
                  <a:srgbClr val="595959"/>
                </a:solidFill>
                <a:latin typeface="Cambria"/>
                <a:cs typeface="Cambria"/>
              </a:rPr>
              <a:t> </a:t>
            </a:r>
            <a:r>
              <a:rPr sz="2400" dirty="0">
                <a:solidFill>
                  <a:srgbClr val="595959"/>
                </a:solidFill>
                <a:latin typeface="Cambria"/>
                <a:cs typeface="Cambria"/>
              </a:rPr>
              <a:t>offenses</a:t>
            </a:r>
            <a:r>
              <a:rPr sz="2400" spc="-60" dirty="0">
                <a:solidFill>
                  <a:srgbClr val="595959"/>
                </a:solidFill>
                <a:latin typeface="Cambria"/>
                <a:cs typeface="Cambria"/>
              </a:rPr>
              <a:t> </a:t>
            </a:r>
            <a:r>
              <a:rPr sz="2400" dirty="0">
                <a:solidFill>
                  <a:srgbClr val="595959"/>
                </a:solidFill>
                <a:latin typeface="Cambria"/>
                <a:cs typeface="Cambria"/>
              </a:rPr>
              <a:t>in</a:t>
            </a:r>
            <a:r>
              <a:rPr sz="2400" spc="-75" dirty="0">
                <a:solidFill>
                  <a:srgbClr val="595959"/>
                </a:solidFill>
                <a:latin typeface="Cambria"/>
                <a:cs typeface="Cambria"/>
              </a:rPr>
              <a:t> </a:t>
            </a:r>
            <a:r>
              <a:rPr sz="2400" spc="-10" dirty="0">
                <a:solidFill>
                  <a:srgbClr val="595959"/>
                </a:solidFill>
                <a:latin typeface="Cambria"/>
                <a:cs typeface="Cambria"/>
              </a:rPr>
              <a:t>magistrate’s 	</a:t>
            </a:r>
            <a:r>
              <a:rPr sz="2400" dirty="0">
                <a:solidFill>
                  <a:srgbClr val="595959"/>
                </a:solidFill>
                <a:latin typeface="Cambria"/>
                <a:cs typeface="Cambria"/>
              </a:rPr>
              <a:t>court</a:t>
            </a:r>
            <a:r>
              <a:rPr sz="2400" spc="-70" dirty="0">
                <a:solidFill>
                  <a:srgbClr val="595959"/>
                </a:solidFill>
                <a:latin typeface="Cambria"/>
                <a:cs typeface="Cambria"/>
              </a:rPr>
              <a:t> </a:t>
            </a:r>
            <a:r>
              <a:rPr sz="2400" dirty="0">
                <a:solidFill>
                  <a:srgbClr val="595959"/>
                </a:solidFill>
                <a:latin typeface="Cambria"/>
                <a:cs typeface="Cambria"/>
              </a:rPr>
              <a:t>and</a:t>
            </a:r>
            <a:r>
              <a:rPr sz="2400" spc="-60" dirty="0">
                <a:solidFill>
                  <a:srgbClr val="595959"/>
                </a:solidFill>
                <a:latin typeface="Cambria"/>
                <a:cs typeface="Cambria"/>
              </a:rPr>
              <a:t> </a:t>
            </a:r>
            <a:r>
              <a:rPr sz="2400" dirty="0">
                <a:solidFill>
                  <a:srgbClr val="595959"/>
                </a:solidFill>
                <a:latin typeface="Cambria"/>
                <a:cs typeface="Cambria"/>
              </a:rPr>
              <a:t>municipal</a:t>
            </a:r>
            <a:r>
              <a:rPr sz="2400" spc="-70" dirty="0">
                <a:solidFill>
                  <a:srgbClr val="595959"/>
                </a:solidFill>
                <a:latin typeface="Cambria"/>
                <a:cs typeface="Cambria"/>
              </a:rPr>
              <a:t> </a:t>
            </a:r>
            <a:r>
              <a:rPr sz="2400" spc="-10" dirty="0">
                <a:solidFill>
                  <a:srgbClr val="595959"/>
                </a:solidFill>
                <a:latin typeface="Cambria"/>
                <a:cs typeface="Cambria"/>
              </a:rPr>
              <a:t>court.</a:t>
            </a:r>
            <a:endParaRPr sz="2400">
              <a:latin typeface="Cambria"/>
              <a:cs typeface="Cambria"/>
            </a:endParaRPr>
          </a:p>
          <a:p>
            <a:pPr marL="698500" marR="5080" indent="-228600">
              <a:lnSpc>
                <a:spcPct val="109200"/>
              </a:lnSpc>
              <a:spcBef>
                <a:spcPts val="765"/>
              </a:spcBef>
            </a:pPr>
            <a:r>
              <a:rPr sz="2400" dirty="0">
                <a:solidFill>
                  <a:srgbClr val="2A1A00"/>
                </a:solidFill>
                <a:latin typeface="Gill Sans MT"/>
                <a:cs typeface="Gill Sans MT"/>
              </a:rPr>
              <a:t>–</a:t>
            </a:r>
            <a:r>
              <a:rPr sz="2400" spc="-135" dirty="0">
                <a:solidFill>
                  <a:srgbClr val="2A1A00"/>
                </a:solidFill>
                <a:latin typeface="Gill Sans MT"/>
                <a:cs typeface="Gill Sans MT"/>
              </a:rPr>
              <a:t> </a:t>
            </a:r>
            <a:r>
              <a:rPr sz="2400" dirty="0">
                <a:solidFill>
                  <a:srgbClr val="595959"/>
                </a:solidFill>
                <a:latin typeface="Cambria"/>
                <a:cs typeface="Cambria"/>
              </a:rPr>
              <a:t>But</a:t>
            </a:r>
            <a:r>
              <a:rPr sz="2400" spc="-55" dirty="0">
                <a:solidFill>
                  <a:srgbClr val="595959"/>
                </a:solidFill>
                <a:latin typeface="Cambria"/>
                <a:cs typeface="Cambria"/>
              </a:rPr>
              <a:t> </a:t>
            </a:r>
            <a:r>
              <a:rPr sz="2400" dirty="0">
                <a:solidFill>
                  <a:srgbClr val="595959"/>
                </a:solidFill>
                <a:latin typeface="Cambria"/>
                <a:cs typeface="Cambria"/>
              </a:rPr>
              <a:t>only</a:t>
            </a:r>
            <a:r>
              <a:rPr sz="2400" spc="-50" dirty="0">
                <a:solidFill>
                  <a:srgbClr val="595959"/>
                </a:solidFill>
                <a:latin typeface="Cambria"/>
                <a:cs typeface="Cambria"/>
              </a:rPr>
              <a:t> </a:t>
            </a:r>
            <a:r>
              <a:rPr sz="2400" dirty="0">
                <a:solidFill>
                  <a:srgbClr val="595959"/>
                </a:solidFill>
                <a:latin typeface="Cambria"/>
                <a:cs typeface="Cambria"/>
              </a:rPr>
              <a:t>the</a:t>
            </a:r>
            <a:r>
              <a:rPr sz="2400" spc="-55" dirty="0">
                <a:solidFill>
                  <a:srgbClr val="595959"/>
                </a:solidFill>
                <a:latin typeface="Cambria"/>
                <a:cs typeface="Cambria"/>
              </a:rPr>
              <a:t> </a:t>
            </a:r>
            <a:r>
              <a:rPr sz="2400" dirty="0">
                <a:solidFill>
                  <a:srgbClr val="595959"/>
                </a:solidFill>
                <a:latin typeface="Cambria"/>
                <a:cs typeface="Cambria"/>
              </a:rPr>
              <a:t>arresting</a:t>
            </a:r>
            <a:r>
              <a:rPr sz="2400" spc="-50" dirty="0">
                <a:solidFill>
                  <a:srgbClr val="595959"/>
                </a:solidFill>
                <a:latin typeface="Cambria"/>
                <a:cs typeface="Cambria"/>
              </a:rPr>
              <a:t> </a:t>
            </a:r>
            <a:r>
              <a:rPr sz="2400" spc="-10" dirty="0">
                <a:solidFill>
                  <a:srgbClr val="595959"/>
                </a:solidFill>
                <a:latin typeface="Cambria"/>
                <a:cs typeface="Cambria"/>
              </a:rPr>
              <a:t>officer </a:t>
            </a:r>
            <a:r>
              <a:rPr sz="2400" dirty="0">
                <a:solidFill>
                  <a:srgbClr val="595959"/>
                </a:solidFill>
                <a:latin typeface="Cambria"/>
                <a:cs typeface="Cambria"/>
              </a:rPr>
              <a:t>(with</a:t>
            </a:r>
            <a:r>
              <a:rPr sz="2400" spc="-55" dirty="0">
                <a:solidFill>
                  <a:srgbClr val="595959"/>
                </a:solidFill>
                <a:latin typeface="Cambria"/>
                <a:cs typeface="Cambria"/>
              </a:rPr>
              <a:t> </a:t>
            </a:r>
            <a:r>
              <a:rPr sz="2400" dirty="0">
                <a:solidFill>
                  <a:srgbClr val="595959"/>
                </a:solidFill>
                <a:latin typeface="Cambria"/>
                <a:cs typeface="Cambria"/>
              </a:rPr>
              <a:t>assistance</a:t>
            </a:r>
            <a:r>
              <a:rPr sz="2400" spc="-45" dirty="0">
                <a:solidFill>
                  <a:srgbClr val="595959"/>
                </a:solidFill>
                <a:latin typeface="Cambria"/>
                <a:cs typeface="Cambria"/>
              </a:rPr>
              <a:t> </a:t>
            </a:r>
            <a:r>
              <a:rPr sz="2400" dirty="0">
                <a:solidFill>
                  <a:srgbClr val="595959"/>
                </a:solidFill>
                <a:latin typeface="Cambria"/>
                <a:cs typeface="Cambria"/>
              </a:rPr>
              <a:t>of</a:t>
            </a:r>
            <a:r>
              <a:rPr sz="2400" spc="-50" dirty="0">
                <a:solidFill>
                  <a:srgbClr val="595959"/>
                </a:solidFill>
                <a:latin typeface="Cambria"/>
                <a:cs typeface="Cambria"/>
              </a:rPr>
              <a:t> </a:t>
            </a:r>
            <a:r>
              <a:rPr sz="2400" spc="-10" dirty="0">
                <a:solidFill>
                  <a:srgbClr val="595959"/>
                </a:solidFill>
                <a:latin typeface="Cambria"/>
                <a:cs typeface="Cambria"/>
              </a:rPr>
              <a:t>supervisor </a:t>
            </a:r>
            <a:r>
              <a:rPr sz="2400" dirty="0">
                <a:solidFill>
                  <a:srgbClr val="595959"/>
                </a:solidFill>
                <a:latin typeface="Cambria"/>
                <a:cs typeface="Cambria"/>
              </a:rPr>
              <a:t>if</a:t>
            </a:r>
            <a:r>
              <a:rPr sz="2400" spc="-10" dirty="0">
                <a:solidFill>
                  <a:srgbClr val="595959"/>
                </a:solidFill>
                <a:latin typeface="Cambria"/>
                <a:cs typeface="Cambria"/>
              </a:rPr>
              <a:t> necessary)</a:t>
            </a:r>
            <a:endParaRPr sz="2400">
              <a:latin typeface="Cambria"/>
              <a:cs typeface="Cambria"/>
            </a:endParaRPr>
          </a:p>
        </p:txBody>
      </p:sp>
      <p:sp>
        <p:nvSpPr>
          <p:cNvPr id="4" name="object 4"/>
          <p:cNvSpPr txBox="1"/>
          <p:nvPr/>
        </p:nvSpPr>
        <p:spPr>
          <a:xfrm>
            <a:off x="1075436" y="1578356"/>
            <a:ext cx="5248275" cy="3808095"/>
          </a:xfrm>
          <a:prstGeom prst="rect">
            <a:avLst/>
          </a:prstGeom>
        </p:spPr>
        <p:txBody>
          <a:bodyPr vert="horz" wrap="square" lIns="0" tIns="12700" rIns="0" bIns="0" rtlCol="0">
            <a:spAutoFit/>
          </a:bodyPr>
          <a:lstStyle/>
          <a:p>
            <a:pPr marL="240029" marR="46355" indent="-227329">
              <a:lnSpc>
                <a:spcPct val="107500"/>
              </a:lnSpc>
              <a:spcBef>
                <a:spcPts val="100"/>
              </a:spcBef>
              <a:buClr>
                <a:srgbClr val="2A1A00"/>
              </a:buClr>
              <a:buFont typeface="Arial"/>
              <a:buChar char="•"/>
              <a:tabLst>
                <a:tab pos="241300" algn="l"/>
              </a:tabLst>
            </a:pPr>
            <a:r>
              <a:rPr sz="2400" dirty="0">
                <a:solidFill>
                  <a:srgbClr val="595959"/>
                </a:solidFill>
                <a:latin typeface="Cambria"/>
                <a:cs typeface="Cambria"/>
              </a:rPr>
              <a:t>It</a:t>
            </a:r>
            <a:r>
              <a:rPr sz="2400" spc="-60" dirty="0">
                <a:solidFill>
                  <a:srgbClr val="595959"/>
                </a:solidFill>
                <a:latin typeface="Cambria"/>
                <a:cs typeface="Cambria"/>
              </a:rPr>
              <a:t> </a:t>
            </a:r>
            <a:r>
              <a:rPr sz="2400" dirty="0">
                <a:solidFill>
                  <a:srgbClr val="595959"/>
                </a:solidFill>
                <a:latin typeface="Cambria"/>
                <a:cs typeface="Cambria"/>
              </a:rPr>
              <a:t>is</a:t>
            </a:r>
            <a:r>
              <a:rPr sz="2400" spc="-55" dirty="0">
                <a:solidFill>
                  <a:srgbClr val="595959"/>
                </a:solidFill>
                <a:latin typeface="Cambria"/>
                <a:cs typeface="Cambria"/>
              </a:rPr>
              <a:t> </a:t>
            </a:r>
            <a:r>
              <a:rPr sz="2400" dirty="0">
                <a:solidFill>
                  <a:srgbClr val="595959"/>
                </a:solidFill>
                <a:latin typeface="Cambria"/>
                <a:cs typeface="Cambria"/>
              </a:rPr>
              <a:t>permissible</a:t>
            </a:r>
            <a:r>
              <a:rPr sz="2400" spc="-50" dirty="0">
                <a:solidFill>
                  <a:srgbClr val="595959"/>
                </a:solidFill>
                <a:latin typeface="Cambria"/>
                <a:cs typeface="Cambria"/>
              </a:rPr>
              <a:t> </a:t>
            </a:r>
            <a:r>
              <a:rPr sz="2400" dirty="0">
                <a:solidFill>
                  <a:srgbClr val="595959"/>
                </a:solidFill>
                <a:latin typeface="Cambria"/>
                <a:cs typeface="Cambria"/>
              </a:rPr>
              <a:t>for</a:t>
            </a:r>
            <a:r>
              <a:rPr sz="2400" spc="-65" dirty="0">
                <a:solidFill>
                  <a:srgbClr val="595959"/>
                </a:solidFill>
                <a:latin typeface="Cambria"/>
                <a:cs typeface="Cambria"/>
              </a:rPr>
              <a:t> </a:t>
            </a:r>
            <a:r>
              <a:rPr sz="2400" dirty="0">
                <a:solidFill>
                  <a:srgbClr val="595959"/>
                </a:solidFill>
                <a:latin typeface="Cambria"/>
                <a:cs typeface="Cambria"/>
              </a:rPr>
              <a:t>probation</a:t>
            </a:r>
            <a:r>
              <a:rPr sz="2400" spc="-60" dirty="0">
                <a:solidFill>
                  <a:srgbClr val="595959"/>
                </a:solidFill>
                <a:latin typeface="Cambria"/>
                <a:cs typeface="Cambria"/>
              </a:rPr>
              <a:t> </a:t>
            </a:r>
            <a:r>
              <a:rPr sz="2400" spc="-10" dirty="0">
                <a:solidFill>
                  <a:srgbClr val="595959"/>
                </a:solidFill>
                <a:latin typeface="Cambria"/>
                <a:cs typeface="Cambria"/>
              </a:rPr>
              <a:t>agents 	</a:t>
            </a:r>
            <a:r>
              <a:rPr sz="2400" dirty="0">
                <a:solidFill>
                  <a:srgbClr val="595959"/>
                </a:solidFill>
                <a:latin typeface="Cambria"/>
                <a:cs typeface="Cambria"/>
              </a:rPr>
              <a:t>to</a:t>
            </a:r>
            <a:r>
              <a:rPr sz="2400" spc="-95" dirty="0">
                <a:solidFill>
                  <a:srgbClr val="595959"/>
                </a:solidFill>
                <a:latin typeface="Cambria"/>
                <a:cs typeface="Cambria"/>
              </a:rPr>
              <a:t> </a:t>
            </a:r>
            <a:r>
              <a:rPr sz="2400" dirty="0">
                <a:solidFill>
                  <a:srgbClr val="595959"/>
                </a:solidFill>
                <a:latin typeface="Cambria"/>
                <a:cs typeface="Cambria"/>
              </a:rPr>
              <a:t>present</a:t>
            </a:r>
            <a:r>
              <a:rPr sz="2400" spc="-95" dirty="0">
                <a:solidFill>
                  <a:srgbClr val="595959"/>
                </a:solidFill>
                <a:latin typeface="Cambria"/>
                <a:cs typeface="Cambria"/>
              </a:rPr>
              <a:t> </a:t>
            </a:r>
            <a:r>
              <a:rPr sz="2400" dirty="0">
                <a:solidFill>
                  <a:srgbClr val="595959"/>
                </a:solidFill>
                <a:latin typeface="Cambria"/>
                <a:cs typeface="Cambria"/>
              </a:rPr>
              <a:t>probation</a:t>
            </a:r>
            <a:r>
              <a:rPr sz="2400" spc="-95" dirty="0">
                <a:solidFill>
                  <a:srgbClr val="595959"/>
                </a:solidFill>
                <a:latin typeface="Cambria"/>
                <a:cs typeface="Cambria"/>
              </a:rPr>
              <a:t> </a:t>
            </a:r>
            <a:r>
              <a:rPr sz="2400" spc="-10" dirty="0">
                <a:solidFill>
                  <a:srgbClr val="595959"/>
                </a:solidFill>
                <a:latin typeface="Cambria"/>
                <a:cs typeface="Cambria"/>
              </a:rPr>
              <a:t>revocation</a:t>
            </a:r>
            <a:r>
              <a:rPr sz="2400" spc="-95" dirty="0">
                <a:solidFill>
                  <a:srgbClr val="595959"/>
                </a:solidFill>
                <a:latin typeface="Cambria"/>
                <a:cs typeface="Cambria"/>
              </a:rPr>
              <a:t> </a:t>
            </a:r>
            <a:r>
              <a:rPr sz="2400" spc="-10" dirty="0">
                <a:solidFill>
                  <a:srgbClr val="595959"/>
                </a:solidFill>
                <a:latin typeface="Cambria"/>
                <a:cs typeface="Cambria"/>
              </a:rPr>
              <a:t>cases.</a:t>
            </a:r>
            <a:endParaRPr sz="2400">
              <a:latin typeface="Cambria"/>
              <a:cs typeface="Cambria"/>
            </a:endParaRPr>
          </a:p>
          <a:p>
            <a:pPr marL="697230" marR="203835" lvl="1" indent="-227329">
              <a:lnSpc>
                <a:spcPct val="110800"/>
              </a:lnSpc>
              <a:spcBef>
                <a:spcPts val="720"/>
              </a:spcBef>
              <a:buClr>
                <a:srgbClr val="2A1A00"/>
              </a:buClr>
              <a:buFont typeface="Gill Sans MT"/>
              <a:buChar char="–"/>
              <a:tabLst>
                <a:tab pos="698500" algn="l"/>
              </a:tabLst>
            </a:pPr>
            <a:r>
              <a:rPr sz="2400" dirty="0">
                <a:solidFill>
                  <a:srgbClr val="595959"/>
                </a:solidFill>
                <a:latin typeface="Cambria"/>
                <a:cs typeface="Cambria"/>
              </a:rPr>
              <a:t>A</a:t>
            </a:r>
            <a:r>
              <a:rPr sz="2400" spc="-75" dirty="0">
                <a:solidFill>
                  <a:srgbClr val="595959"/>
                </a:solidFill>
                <a:latin typeface="Cambria"/>
                <a:cs typeface="Cambria"/>
              </a:rPr>
              <a:t> </a:t>
            </a:r>
            <a:r>
              <a:rPr sz="2400" dirty="0">
                <a:solidFill>
                  <a:srgbClr val="595959"/>
                </a:solidFill>
                <a:latin typeface="Cambria"/>
                <a:cs typeface="Cambria"/>
              </a:rPr>
              <a:t>probation</a:t>
            </a:r>
            <a:r>
              <a:rPr sz="2400" spc="-85" dirty="0">
                <a:solidFill>
                  <a:srgbClr val="595959"/>
                </a:solidFill>
                <a:latin typeface="Cambria"/>
                <a:cs typeface="Cambria"/>
              </a:rPr>
              <a:t> </a:t>
            </a:r>
            <a:r>
              <a:rPr sz="2400" spc="-10" dirty="0">
                <a:solidFill>
                  <a:srgbClr val="595959"/>
                </a:solidFill>
                <a:latin typeface="Cambria"/>
                <a:cs typeface="Cambria"/>
              </a:rPr>
              <a:t>revocation</a:t>
            </a:r>
            <a:r>
              <a:rPr sz="2400" spc="-80" dirty="0">
                <a:solidFill>
                  <a:srgbClr val="595959"/>
                </a:solidFill>
                <a:latin typeface="Cambria"/>
                <a:cs typeface="Cambria"/>
              </a:rPr>
              <a:t> </a:t>
            </a:r>
            <a:r>
              <a:rPr sz="2400" dirty="0">
                <a:solidFill>
                  <a:srgbClr val="595959"/>
                </a:solidFill>
                <a:latin typeface="Cambria"/>
                <a:cs typeface="Cambria"/>
              </a:rPr>
              <a:t>hearing</a:t>
            </a:r>
            <a:r>
              <a:rPr sz="2400" spc="-80" dirty="0">
                <a:solidFill>
                  <a:srgbClr val="595959"/>
                </a:solidFill>
                <a:latin typeface="Cambria"/>
                <a:cs typeface="Cambria"/>
              </a:rPr>
              <a:t> </a:t>
            </a:r>
            <a:r>
              <a:rPr sz="2400" spc="-25" dirty="0">
                <a:solidFill>
                  <a:srgbClr val="595959"/>
                </a:solidFill>
                <a:latin typeface="Cambria"/>
                <a:cs typeface="Cambria"/>
              </a:rPr>
              <a:t>is 	</a:t>
            </a:r>
            <a:r>
              <a:rPr sz="2400" dirty="0">
                <a:solidFill>
                  <a:srgbClr val="595959"/>
                </a:solidFill>
                <a:latin typeface="Cambria"/>
                <a:cs typeface="Cambria"/>
              </a:rPr>
              <a:t>not</a:t>
            </a:r>
            <a:r>
              <a:rPr sz="2400" spc="-55" dirty="0">
                <a:solidFill>
                  <a:srgbClr val="595959"/>
                </a:solidFill>
                <a:latin typeface="Cambria"/>
                <a:cs typeface="Cambria"/>
              </a:rPr>
              <a:t> </a:t>
            </a:r>
            <a:r>
              <a:rPr sz="2400" dirty="0">
                <a:solidFill>
                  <a:srgbClr val="595959"/>
                </a:solidFill>
                <a:latin typeface="Cambria"/>
                <a:cs typeface="Cambria"/>
              </a:rPr>
              <a:t>a</a:t>
            </a:r>
            <a:r>
              <a:rPr sz="2400" spc="-55" dirty="0">
                <a:solidFill>
                  <a:srgbClr val="595959"/>
                </a:solidFill>
                <a:latin typeface="Cambria"/>
                <a:cs typeface="Cambria"/>
              </a:rPr>
              <a:t> </a:t>
            </a:r>
            <a:r>
              <a:rPr sz="2400" dirty="0">
                <a:solidFill>
                  <a:srgbClr val="595959"/>
                </a:solidFill>
                <a:latin typeface="Cambria"/>
                <a:cs typeface="Cambria"/>
              </a:rPr>
              <a:t>formal</a:t>
            </a:r>
            <a:r>
              <a:rPr sz="2400" spc="-60" dirty="0">
                <a:solidFill>
                  <a:srgbClr val="595959"/>
                </a:solidFill>
                <a:latin typeface="Cambria"/>
                <a:cs typeface="Cambria"/>
              </a:rPr>
              <a:t> </a:t>
            </a:r>
            <a:r>
              <a:rPr sz="2400" dirty="0">
                <a:solidFill>
                  <a:srgbClr val="595959"/>
                </a:solidFill>
                <a:latin typeface="Cambria"/>
                <a:cs typeface="Cambria"/>
              </a:rPr>
              <a:t>criminal</a:t>
            </a:r>
            <a:r>
              <a:rPr sz="2400" spc="-60" dirty="0">
                <a:solidFill>
                  <a:srgbClr val="595959"/>
                </a:solidFill>
                <a:latin typeface="Cambria"/>
                <a:cs typeface="Cambria"/>
              </a:rPr>
              <a:t> </a:t>
            </a:r>
            <a:r>
              <a:rPr sz="2400" spc="-10" dirty="0">
                <a:solidFill>
                  <a:srgbClr val="595959"/>
                </a:solidFill>
                <a:latin typeface="Cambria"/>
                <a:cs typeface="Cambria"/>
              </a:rPr>
              <a:t>proceeding.</a:t>
            </a:r>
            <a:endParaRPr sz="2400">
              <a:latin typeface="Cambria"/>
              <a:cs typeface="Cambria"/>
            </a:endParaRPr>
          </a:p>
          <a:p>
            <a:pPr marL="697230" marR="5080" lvl="1" indent="-227329">
              <a:lnSpc>
                <a:spcPct val="110200"/>
              </a:lnSpc>
              <a:spcBef>
                <a:spcPts val="620"/>
              </a:spcBef>
              <a:buClr>
                <a:srgbClr val="2A1A00"/>
              </a:buClr>
              <a:buFont typeface="Gill Sans MT"/>
              <a:buChar char="–"/>
              <a:tabLst>
                <a:tab pos="698500" algn="l"/>
              </a:tabLst>
            </a:pPr>
            <a:r>
              <a:rPr sz="2400" dirty="0">
                <a:solidFill>
                  <a:srgbClr val="595959"/>
                </a:solidFill>
                <a:latin typeface="Cambria"/>
                <a:cs typeface="Cambria"/>
              </a:rPr>
              <a:t>When</a:t>
            </a:r>
            <a:r>
              <a:rPr sz="2400" spc="-65" dirty="0">
                <a:solidFill>
                  <a:srgbClr val="595959"/>
                </a:solidFill>
                <a:latin typeface="Cambria"/>
                <a:cs typeface="Cambria"/>
              </a:rPr>
              <a:t> </a:t>
            </a:r>
            <a:r>
              <a:rPr sz="2400" dirty="0">
                <a:solidFill>
                  <a:srgbClr val="595959"/>
                </a:solidFill>
                <a:latin typeface="Cambria"/>
                <a:cs typeface="Cambria"/>
              </a:rPr>
              <a:t>a</a:t>
            </a:r>
            <a:r>
              <a:rPr sz="2400" spc="-55" dirty="0">
                <a:solidFill>
                  <a:srgbClr val="595959"/>
                </a:solidFill>
                <a:latin typeface="Cambria"/>
                <a:cs typeface="Cambria"/>
              </a:rPr>
              <a:t> </a:t>
            </a:r>
            <a:r>
              <a:rPr sz="2400" dirty="0">
                <a:solidFill>
                  <a:srgbClr val="595959"/>
                </a:solidFill>
                <a:latin typeface="Cambria"/>
                <a:cs typeface="Cambria"/>
              </a:rPr>
              <a:t>probation</a:t>
            </a:r>
            <a:r>
              <a:rPr sz="2400" spc="-60" dirty="0">
                <a:solidFill>
                  <a:srgbClr val="595959"/>
                </a:solidFill>
                <a:latin typeface="Cambria"/>
                <a:cs typeface="Cambria"/>
              </a:rPr>
              <a:t> </a:t>
            </a:r>
            <a:r>
              <a:rPr sz="2400" dirty="0">
                <a:solidFill>
                  <a:srgbClr val="595959"/>
                </a:solidFill>
                <a:latin typeface="Cambria"/>
                <a:cs typeface="Cambria"/>
              </a:rPr>
              <a:t>agent</a:t>
            </a:r>
            <a:r>
              <a:rPr sz="2400" spc="-60" dirty="0">
                <a:solidFill>
                  <a:srgbClr val="595959"/>
                </a:solidFill>
                <a:latin typeface="Cambria"/>
                <a:cs typeface="Cambria"/>
              </a:rPr>
              <a:t> </a:t>
            </a:r>
            <a:r>
              <a:rPr sz="2400" dirty="0">
                <a:solidFill>
                  <a:srgbClr val="595959"/>
                </a:solidFill>
                <a:latin typeface="Cambria"/>
                <a:cs typeface="Cambria"/>
              </a:rPr>
              <a:t>presents</a:t>
            </a:r>
            <a:r>
              <a:rPr sz="2400" spc="-55" dirty="0">
                <a:solidFill>
                  <a:srgbClr val="595959"/>
                </a:solidFill>
                <a:latin typeface="Cambria"/>
                <a:cs typeface="Cambria"/>
              </a:rPr>
              <a:t> </a:t>
            </a:r>
            <a:r>
              <a:rPr sz="2400" spc="-50" dirty="0">
                <a:solidFill>
                  <a:srgbClr val="595959"/>
                </a:solidFill>
                <a:latin typeface="Cambria"/>
                <a:cs typeface="Cambria"/>
              </a:rPr>
              <a:t>a 	</a:t>
            </a:r>
            <a:r>
              <a:rPr sz="2400" dirty="0">
                <a:solidFill>
                  <a:srgbClr val="595959"/>
                </a:solidFill>
                <a:latin typeface="Cambria"/>
                <a:cs typeface="Cambria"/>
              </a:rPr>
              <a:t>probation</a:t>
            </a:r>
            <a:r>
              <a:rPr sz="2400" spc="-90" dirty="0">
                <a:solidFill>
                  <a:srgbClr val="595959"/>
                </a:solidFill>
                <a:latin typeface="Cambria"/>
                <a:cs typeface="Cambria"/>
              </a:rPr>
              <a:t> </a:t>
            </a:r>
            <a:r>
              <a:rPr sz="2400" spc="-10" dirty="0">
                <a:solidFill>
                  <a:srgbClr val="595959"/>
                </a:solidFill>
                <a:latin typeface="Cambria"/>
                <a:cs typeface="Cambria"/>
              </a:rPr>
              <a:t>revocation</a:t>
            </a:r>
            <a:r>
              <a:rPr sz="2400" spc="-85" dirty="0">
                <a:solidFill>
                  <a:srgbClr val="595959"/>
                </a:solidFill>
                <a:latin typeface="Cambria"/>
                <a:cs typeface="Cambria"/>
              </a:rPr>
              <a:t> </a:t>
            </a:r>
            <a:r>
              <a:rPr sz="2400" dirty="0">
                <a:solidFill>
                  <a:srgbClr val="595959"/>
                </a:solidFill>
                <a:latin typeface="Cambria"/>
                <a:cs typeface="Cambria"/>
              </a:rPr>
              <a:t>case,</a:t>
            </a:r>
            <a:r>
              <a:rPr sz="2400" spc="-85" dirty="0">
                <a:solidFill>
                  <a:srgbClr val="595959"/>
                </a:solidFill>
                <a:latin typeface="Cambria"/>
                <a:cs typeface="Cambria"/>
              </a:rPr>
              <a:t> </a:t>
            </a:r>
            <a:r>
              <a:rPr sz="2400" spc="-25" dirty="0">
                <a:solidFill>
                  <a:srgbClr val="595959"/>
                </a:solidFill>
                <a:latin typeface="Cambria"/>
                <a:cs typeface="Cambria"/>
              </a:rPr>
              <a:t>the 	</a:t>
            </a:r>
            <a:r>
              <a:rPr sz="2400" dirty="0">
                <a:solidFill>
                  <a:srgbClr val="595959"/>
                </a:solidFill>
                <a:latin typeface="Cambria"/>
                <a:cs typeface="Cambria"/>
              </a:rPr>
              <a:t>agent</a:t>
            </a:r>
            <a:r>
              <a:rPr sz="2400" spc="-45" dirty="0">
                <a:solidFill>
                  <a:srgbClr val="595959"/>
                </a:solidFill>
                <a:latin typeface="Cambria"/>
                <a:cs typeface="Cambria"/>
              </a:rPr>
              <a:t> </a:t>
            </a:r>
            <a:r>
              <a:rPr sz="2400" dirty="0">
                <a:solidFill>
                  <a:srgbClr val="595959"/>
                </a:solidFill>
                <a:latin typeface="Cambria"/>
                <a:cs typeface="Cambria"/>
              </a:rPr>
              <a:t>is</a:t>
            </a:r>
            <a:r>
              <a:rPr sz="2400" spc="-40" dirty="0">
                <a:solidFill>
                  <a:srgbClr val="595959"/>
                </a:solidFill>
                <a:latin typeface="Cambria"/>
                <a:cs typeface="Cambria"/>
              </a:rPr>
              <a:t> </a:t>
            </a:r>
            <a:r>
              <a:rPr sz="2400" dirty="0">
                <a:solidFill>
                  <a:srgbClr val="595959"/>
                </a:solidFill>
                <a:latin typeface="Cambria"/>
                <a:cs typeface="Cambria"/>
              </a:rPr>
              <a:t>acting</a:t>
            </a:r>
            <a:r>
              <a:rPr sz="2400" spc="-40" dirty="0">
                <a:solidFill>
                  <a:srgbClr val="595959"/>
                </a:solidFill>
                <a:latin typeface="Cambria"/>
                <a:cs typeface="Cambria"/>
              </a:rPr>
              <a:t> </a:t>
            </a:r>
            <a:r>
              <a:rPr sz="2400" dirty="0">
                <a:solidFill>
                  <a:srgbClr val="595959"/>
                </a:solidFill>
                <a:latin typeface="Cambria"/>
                <a:cs typeface="Cambria"/>
              </a:rPr>
              <a:t>in</a:t>
            </a:r>
            <a:r>
              <a:rPr sz="2400" spc="-50" dirty="0">
                <a:solidFill>
                  <a:srgbClr val="595959"/>
                </a:solidFill>
                <a:latin typeface="Cambria"/>
                <a:cs typeface="Cambria"/>
              </a:rPr>
              <a:t> </a:t>
            </a:r>
            <a:r>
              <a:rPr sz="2400" dirty="0">
                <a:solidFill>
                  <a:srgbClr val="595959"/>
                </a:solidFill>
                <a:latin typeface="Cambria"/>
                <a:cs typeface="Cambria"/>
              </a:rPr>
              <a:t>his</a:t>
            </a:r>
            <a:r>
              <a:rPr sz="2400" spc="-35" dirty="0">
                <a:solidFill>
                  <a:srgbClr val="595959"/>
                </a:solidFill>
                <a:latin typeface="Cambria"/>
                <a:cs typeface="Cambria"/>
              </a:rPr>
              <a:t> </a:t>
            </a:r>
            <a:r>
              <a:rPr sz="2400" spc="-10" dirty="0">
                <a:solidFill>
                  <a:srgbClr val="595959"/>
                </a:solidFill>
                <a:latin typeface="Cambria"/>
                <a:cs typeface="Cambria"/>
              </a:rPr>
              <a:t>official 	</a:t>
            </a:r>
            <a:r>
              <a:rPr sz="2400" dirty="0">
                <a:solidFill>
                  <a:srgbClr val="595959"/>
                </a:solidFill>
                <a:latin typeface="Cambria"/>
                <a:cs typeface="Cambria"/>
              </a:rPr>
              <a:t>capacity</a:t>
            </a:r>
            <a:r>
              <a:rPr sz="2400" spc="-65" dirty="0">
                <a:solidFill>
                  <a:srgbClr val="595959"/>
                </a:solidFill>
                <a:latin typeface="Cambria"/>
                <a:cs typeface="Cambria"/>
              </a:rPr>
              <a:t> </a:t>
            </a:r>
            <a:r>
              <a:rPr sz="2400" dirty="0">
                <a:solidFill>
                  <a:srgbClr val="595959"/>
                </a:solidFill>
                <a:latin typeface="Cambria"/>
                <a:cs typeface="Cambria"/>
              </a:rPr>
              <a:t>and</a:t>
            </a:r>
            <a:r>
              <a:rPr sz="2400" spc="-60" dirty="0">
                <a:solidFill>
                  <a:srgbClr val="595959"/>
                </a:solidFill>
                <a:latin typeface="Cambria"/>
                <a:cs typeface="Cambria"/>
              </a:rPr>
              <a:t> </a:t>
            </a:r>
            <a:r>
              <a:rPr sz="2400" dirty="0">
                <a:solidFill>
                  <a:srgbClr val="595959"/>
                </a:solidFill>
                <a:latin typeface="Cambria"/>
                <a:cs typeface="Cambria"/>
              </a:rPr>
              <a:t>not</a:t>
            </a:r>
            <a:r>
              <a:rPr sz="2400" spc="-65" dirty="0">
                <a:solidFill>
                  <a:srgbClr val="595959"/>
                </a:solidFill>
                <a:latin typeface="Cambria"/>
                <a:cs typeface="Cambria"/>
              </a:rPr>
              <a:t> </a:t>
            </a:r>
            <a:r>
              <a:rPr sz="2400" dirty="0">
                <a:solidFill>
                  <a:srgbClr val="595959"/>
                </a:solidFill>
                <a:latin typeface="Cambria"/>
                <a:cs typeface="Cambria"/>
              </a:rPr>
              <a:t>holding</a:t>
            </a:r>
            <a:r>
              <a:rPr sz="2400" spc="-65" dirty="0">
                <a:solidFill>
                  <a:srgbClr val="595959"/>
                </a:solidFill>
                <a:latin typeface="Cambria"/>
                <a:cs typeface="Cambria"/>
              </a:rPr>
              <a:t> </a:t>
            </a:r>
            <a:r>
              <a:rPr sz="2400" spc="-10" dirty="0">
                <a:solidFill>
                  <a:srgbClr val="595959"/>
                </a:solidFill>
                <a:latin typeface="Cambria"/>
                <a:cs typeface="Cambria"/>
              </a:rPr>
              <a:t>himself 	</a:t>
            </a:r>
            <a:r>
              <a:rPr sz="2400" dirty="0">
                <a:solidFill>
                  <a:srgbClr val="595959"/>
                </a:solidFill>
                <a:latin typeface="Cambria"/>
                <a:cs typeface="Cambria"/>
              </a:rPr>
              <a:t>out</a:t>
            </a:r>
            <a:r>
              <a:rPr sz="2400" spc="-40" dirty="0">
                <a:solidFill>
                  <a:srgbClr val="595959"/>
                </a:solidFill>
                <a:latin typeface="Cambria"/>
                <a:cs typeface="Cambria"/>
              </a:rPr>
              <a:t> </a:t>
            </a:r>
            <a:r>
              <a:rPr sz="2400" dirty="0">
                <a:solidFill>
                  <a:srgbClr val="595959"/>
                </a:solidFill>
                <a:latin typeface="Cambria"/>
                <a:cs typeface="Cambria"/>
              </a:rPr>
              <a:t>to</a:t>
            </a:r>
            <a:r>
              <a:rPr sz="2400" spc="-35" dirty="0">
                <a:solidFill>
                  <a:srgbClr val="595959"/>
                </a:solidFill>
                <a:latin typeface="Cambria"/>
                <a:cs typeface="Cambria"/>
              </a:rPr>
              <a:t> </a:t>
            </a:r>
            <a:r>
              <a:rPr sz="2400" dirty="0">
                <a:solidFill>
                  <a:srgbClr val="595959"/>
                </a:solidFill>
                <a:latin typeface="Cambria"/>
                <a:cs typeface="Cambria"/>
              </a:rPr>
              <a:t>the</a:t>
            </a:r>
            <a:r>
              <a:rPr sz="2400" spc="-40" dirty="0">
                <a:solidFill>
                  <a:srgbClr val="595959"/>
                </a:solidFill>
                <a:latin typeface="Cambria"/>
                <a:cs typeface="Cambria"/>
              </a:rPr>
              <a:t> </a:t>
            </a:r>
            <a:r>
              <a:rPr sz="2400" dirty="0">
                <a:solidFill>
                  <a:srgbClr val="595959"/>
                </a:solidFill>
                <a:latin typeface="Cambria"/>
                <a:cs typeface="Cambria"/>
              </a:rPr>
              <a:t>public</a:t>
            </a:r>
            <a:r>
              <a:rPr sz="2400" spc="-30" dirty="0">
                <a:solidFill>
                  <a:srgbClr val="595959"/>
                </a:solidFill>
                <a:latin typeface="Cambria"/>
                <a:cs typeface="Cambria"/>
              </a:rPr>
              <a:t> </a:t>
            </a:r>
            <a:r>
              <a:rPr sz="2400" dirty="0">
                <a:solidFill>
                  <a:srgbClr val="595959"/>
                </a:solidFill>
                <a:latin typeface="Cambria"/>
                <a:cs typeface="Cambria"/>
              </a:rPr>
              <a:t>as</a:t>
            </a:r>
            <a:r>
              <a:rPr sz="2400" spc="-30" dirty="0">
                <a:solidFill>
                  <a:srgbClr val="595959"/>
                </a:solidFill>
                <a:latin typeface="Cambria"/>
                <a:cs typeface="Cambria"/>
              </a:rPr>
              <a:t> </a:t>
            </a:r>
            <a:r>
              <a:rPr sz="2400" dirty="0">
                <a:solidFill>
                  <a:srgbClr val="595959"/>
                </a:solidFill>
                <a:latin typeface="Cambria"/>
                <a:cs typeface="Cambria"/>
              </a:rPr>
              <a:t>an</a:t>
            </a:r>
            <a:r>
              <a:rPr sz="2400" spc="-40" dirty="0">
                <a:solidFill>
                  <a:srgbClr val="595959"/>
                </a:solidFill>
                <a:latin typeface="Cambria"/>
                <a:cs typeface="Cambria"/>
              </a:rPr>
              <a:t> </a:t>
            </a:r>
            <a:r>
              <a:rPr sz="2400" spc="-10" dirty="0">
                <a:solidFill>
                  <a:srgbClr val="595959"/>
                </a:solidFill>
                <a:latin typeface="Cambria"/>
                <a:cs typeface="Cambria"/>
              </a:rPr>
              <a:t>attorney.</a:t>
            </a:r>
            <a:endParaRPr sz="2400">
              <a:latin typeface="Cambria"/>
              <a:cs typeface="Cambria"/>
            </a:endParaRPr>
          </a:p>
        </p:txBody>
      </p:sp>
      <p:sp>
        <p:nvSpPr>
          <p:cNvPr id="5" name="object 5"/>
          <p:cNvSpPr txBox="1"/>
          <p:nvPr/>
        </p:nvSpPr>
        <p:spPr>
          <a:xfrm>
            <a:off x="1134971" y="5862828"/>
            <a:ext cx="10141585" cy="873125"/>
          </a:xfrm>
          <a:prstGeom prst="rect">
            <a:avLst/>
          </a:prstGeom>
        </p:spPr>
        <p:txBody>
          <a:bodyPr vert="horz" wrap="square" lIns="0" tIns="131445" rIns="0" bIns="0" rtlCol="0">
            <a:spAutoFit/>
          </a:bodyPr>
          <a:lstStyle/>
          <a:p>
            <a:pPr algn="ctr">
              <a:lnSpc>
                <a:spcPct val="100000"/>
              </a:lnSpc>
              <a:spcBef>
                <a:spcPts val="1035"/>
              </a:spcBef>
            </a:pPr>
            <a:r>
              <a:rPr sz="2000" dirty="0">
                <a:solidFill>
                  <a:srgbClr val="595959"/>
                </a:solidFill>
                <a:latin typeface="Cambria"/>
                <a:cs typeface="Cambria"/>
              </a:rPr>
              <a:t>State</a:t>
            </a:r>
            <a:r>
              <a:rPr sz="2000" spc="-40" dirty="0">
                <a:solidFill>
                  <a:srgbClr val="595959"/>
                </a:solidFill>
                <a:latin typeface="Cambria"/>
                <a:cs typeface="Cambria"/>
              </a:rPr>
              <a:t> </a:t>
            </a:r>
            <a:r>
              <a:rPr sz="2000" spc="-80" dirty="0">
                <a:solidFill>
                  <a:srgbClr val="595959"/>
                </a:solidFill>
                <a:latin typeface="Cambria"/>
                <a:cs typeface="Cambria"/>
              </a:rPr>
              <a:t>v.</a:t>
            </a:r>
            <a:r>
              <a:rPr sz="2000" spc="-30" dirty="0">
                <a:solidFill>
                  <a:srgbClr val="595959"/>
                </a:solidFill>
                <a:latin typeface="Cambria"/>
                <a:cs typeface="Cambria"/>
              </a:rPr>
              <a:t> </a:t>
            </a:r>
            <a:r>
              <a:rPr sz="2000" spc="-25" dirty="0">
                <a:solidFill>
                  <a:srgbClr val="595959"/>
                </a:solidFill>
                <a:latin typeface="Cambria"/>
                <a:cs typeface="Cambria"/>
              </a:rPr>
              <a:t>Barlow,</a:t>
            </a:r>
            <a:r>
              <a:rPr sz="2000" spc="-35" dirty="0">
                <a:solidFill>
                  <a:srgbClr val="595959"/>
                </a:solidFill>
                <a:latin typeface="Cambria"/>
                <a:cs typeface="Cambria"/>
              </a:rPr>
              <a:t> </a:t>
            </a:r>
            <a:r>
              <a:rPr sz="2000" dirty="0">
                <a:solidFill>
                  <a:srgbClr val="595959"/>
                </a:solidFill>
                <a:latin typeface="Cambria"/>
                <a:cs typeface="Cambria"/>
              </a:rPr>
              <a:t>372</a:t>
            </a:r>
            <a:r>
              <a:rPr sz="2000" spc="-25" dirty="0">
                <a:solidFill>
                  <a:srgbClr val="595959"/>
                </a:solidFill>
                <a:latin typeface="Cambria"/>
                <a:cs typeface="Cambria"/>
              </a:rPr>
              <a:t> </a:t>
            </a:r>
            <a:r>
              <a:rPr sz="2000" dirty="0">
                <a:solidFill>
                  <a:srgbClr val="595959"/>
                </a:solidFill>
                <a:latin typeface="Cambria"/>
                <a:cs typeface="Cambria"/>
              </a:rPr>
              <a:t>S.C.</a:t>
            </a:r>
            <a:r>
              <a:rPr sz="2000" spc="-35" dirty="0">
                <a:solidFill>
                  <a:srgbClr val="595959"/>
                </a:solidFill>
                <a:latin typeface="Cambria"/>
                <a:cs typeface="Cambria"/>
              </a:rPr>
              <a:t> </a:t>
            </a:r>
            <a:r>
              <a:rPr sz="2000" dirty="0">
                <a:solidFill>
                  <a:srgbClr val="595959"/>
                </a:solidFill>
                <a:latin typeface="Cambria"/>
                <a:cs typeface="Cambria"/>
              </a:rPr>
              <a:t>534,</a:t>
            </a:r>
            <a:r>
              <a:rPr sz="2000" spc="-35" dirty="0">
                <a:solidFill>
                  <a:srgbClr val="595959"/>
                </a:solidFill>
                <a:latin typeface="Cambria"/>
                <a:cs typeface="Cambria"/>
              </a:rPr>
              <a:t> </a:t>
            </a:r>
            <a:r>
              <a:rPr sz="2000" dirty="0">
                <a:solidFill>
                  <a:srgbClr val="595959"/>
                </a:solidFill>
                <a:latin typeface="Cambria"/>
                <a:cs typeface="Cambria"/>
              </a:rPr>
              <a:t>643</a:t>
            </a:r>
            <a:r>
              <a:rPr sz="2000" spc="-30" dirty="0">
                <a:solidFill>
                  <a:srgbClr val="595959"/>
                </a:solidFill>
                <a:latin typeface="Cambria"/>
                <a:cs typeface="Cambria"/>
              </a:rPr>
              <a:t> </a:t>
            </a:r>
            <a:r>
              <a:rPr sz="2000" dirty="0">
                <a:solidFill>
                  <a:srgbClr val="595959"/>
                </a:solidFill>
                <a:latin typeface="Cambria"/>
                <a:cs typeface="Cambria"/>
              </a:rPr>
              <a:t>S.E.2d</a:t>
            </a:r>
            <a:r>
              <a:rPr sz="2000" spc="-30" dirty="0">
                <a:solidFill>
                  <a:srgbClr val="595959"/>
                </a:solidFill>
                <a:latin typeface="Cambria"/>
                <a:cs typeface="Cambria"/>
              </a:rPr>
              <a:t> </a:t>
            </a:r>
            <a:r>
              <a:rPr sz="2000" dirty="0">
                <a:solidFill>
                  <a:srgbClr val="595959"/>
                </a:solidFill>
                <a:latin typeface="Cambria"/>
                <a:cs typeface="Cambria"/>
              </a:rPr>
              <a:t>682</a:t>
            </a:r>
            <a:r>
              <a:rPr sz="2000" spc="-25" dirty="0">
                <a:solidFill>
                  <a:srgbClr val="595959"/>
                </a:solidFill>
                <a:latin typeface="Cambria"/>
                <a:cs typeface="Cambria"/>
              </a:rPr>
              <a:t> </a:t>
            </a:r>
            <a:r>
              <a:rPr sz="2000" spc="-10" dirty="0">
                <a:solidFill>
                  <a:srgbClr val="595959"/>
                </a:solidFill>
                <a:latin typeface="Cambria"/>
                <a:cs typeface="Cambria"/>
              </a:rPr>
              <a:t>(2007)</a:t>
            </a:r>
            <a:endParaRPr sz="2000">
              <a:latin typeface="Cambria"/>
              <a:cs typeface="Cambria"/>
            </a:endParaRPr>
          </a:p>
          <a:p>
            <a:pPr algn="ctr">
              <a:lnSpc>
                <a:spcPct val="100000"/>
              </a:lnSpc>
              <a:spcBef>
                <a:spcPts val="935"/>
              </a:spcBef>
            </a:pPr>
            <a:r>
              <a:rPr sz="2000" dirty="0">
                <a:solidFill>
                  <a:srgbClr val="595959"/>
                </a:solidFill>
                <a:latin typeface="Cambria"/>
                <a:cs typeface="Cambria"/>
              </a:rPr>
              <a:t>In</a:t>
            </a:r>
            <a:r>
              <a:rPr sz="2000" spc="-50" dirty="0">
                <a:solidFill>
                  <a:srgbClr val="595959"/>
                </a:solidFill>
                <a:latin typeface="Cambria"/>
                <a:cs typeface="Cambria"/>
              </a:rPr>
              <a:t> </a:t>
            </a:r>
            <a:r>
              <a:rPr sz="2000" dirty="0">
                <a:solidFill>
                  <a:srgbClr val="595959"/>
                </a:solidFill>
                <a:latin typeface="Cambria"/>
                <a:cs typeface="Cambria"/>
              </a:rPr>
              <a:t>re</a:t>
            </a:r>
            <a:r>
              <a:rPr sz="2000" spc="-45" dirty="0">
                <a:solidFill>
                  <a:srgbClr val="595959"/>
                </a:solidFill>
                <a:latin typeface="Cambria"/>
                <a:cs typeface="Cambria"/>
              </a:rPr>
              <a:t> </a:t>
            </a:r>
            <a:r>
              <a:rPr sz="2000" dirty="0">
                <a:solidFill>
                  <a:srgbClr val="595959"/>
                </a:solidFill>
                <a:latin typeface="Cambria"/>
                <a:cs typeface="Cambria"/>
              </a:rPr>
              <a:t>Unauthorized</a:t>
            </a:r>
            <a:r>
              <a:rPr sz="2000" spc="-40" dirty="0">
                <a:solidFill>
                  <a:srgbClr val="595959"/>
                </a:solidFill>
                <a:latin typeface="Cambria"/>
                <a:cs typeface="Cambria"/>
              </a:rPr>
              <a:t> </a:t>
            </a:r>
            <a:r>
              <a:rPr sz="2000" dirty="0">
                <a:solidFill>
                  <a:srgbClr val="595959"/>
                </a:solidFill>
                <a:latin typeface="Cambria"/>
                <a:cs typeface="Cambria"/>
              </a:rPr>
              <a:t>Practice</a:t>
            </a:r>
            <a:r>
              <a:rPr sz="2000" spc="-45" dirty="0">
                <a:solidFill>
                  <a:srgbClr val="595959"/>
                </a:solidFill>
                <a:latin typeface="Cambria"/>
                <a:cs typeface="Cambria"/>
              </a:rPr>
              <a:t> </a:t>
            </a:r>
            <a:r>
              <a:rPr sz="2000" dirty="0">
                <a:solidFill>
                  <a:srgbClr val="595959"/>
                </a:solidFill>
                <a:latin typeface="Cambria"/>
                <a:cs typeface="Cambria"/>
              </a:rPr>
              <a:t>of</a:t>
            </a:r>
            <a:r>
              <a:rPr sz="2000" spc="-50" dirty="0">
                <a:solidFill>
                  <a:srgbClr val="595959"/>
                </a:solidFill>
                <a:latin typeface="Cambria"/>
                <a:cs typeface="Cambria"/>
              </a:rPr>
              <a:t> </a:t>
            </a:r>
            <a:r>
              <a:rPr sz="2000" dirty="0">
                <a:solidFill>
                  <a:srgbClr val="595959"/>
                </a:solidFill>
                <a:latin typeface="Cambria"/>
                <a:cs typeface="Cambria"/>
              </a:rPr>
              <a:t>Law</a:t>
            </a:r>
            <a:r>
              <a:rPr sz="2000" spc="-40" dirty="0">
                <a:solidFill>
                  <a:srgbClr val="595959"/>
                </a:solidFill>
                <a:latin typeface="Cambria"/>
                <a:cs typeface="Cambria"/>
              </a:rPr>
              <a:t> </a:t>
            </a:r>
            <a:r>
              <a:rPr sz="2000" dirty="0">
                <a:solidFill>
                  <a:srgbClr val="595959"/>
                </a:solidFill>
                <a:latin typeface="Cambria"/>
                <a:cs typeface="Cambria"/>
              </a:rPr>
              <a:t>Rules</a:t>
            </a:r>
            <a:r>
              <a:rPr sz="2000" spc="-40" dirty="0">
                <a:solidFill>
                  <a:srgbClr val="595959"/>
                </a:solidFill>
                <a:latin typeface="Cambria"/>
                <a:cs typeface="Cambria"/>
              </a:rPr>
              <a:t> </a:t>
            </a:r>
            <a:r>
              <a:rPr sz="2000" dirty="0">
                <a:solidFill>
                  <a:srgbClr val="595959"/>
                </a:solidFill>
                <a:latin typeface="Cambria"/>
                <a:cs typeface="Cambria"/>
              </a:rPr>
              <a:t>Proposed</a:t>
            </a:r>
            <a:r>
              <a:rPr sz="2000" spc="-40" dirty="0">
                <a:solidFill>
                  <a:srgbClr val="595959"/>
                </a:solidFill>
                <a:latin typeface="Cambria"/>
                <a:cs typeface="Cambria"/>
              </a:rPr>
              <a:t> </a:t>
            </a:r>
            <a:r>
              <a:rPr sz="2000" dirty="0">
                <a:solidFill>
                  <a:srgbClr val="595959"/>
                </a:solidFill>
                <a:latin typeface="Cambria"/>
                <a:cs typeface="Cambria"/>
              </a:rPr>
              <a:t>by</a:t>
            </a:r>
            <a:r>
              <a:rPr sz="2000" spc="-40" dirty="0">
                <a:solidFill>
                  <a:srgbClr val="595959"/>
                </a:solidFill>
                <a:latin typeface="Cambria"/>
                <a:cs typeface="Cambria"/>
              </a:rPr>
              <a:t> </a:t>
            </a:r>
            <a:r>
              <a:rPr sz="2000" dirty="0">
                <a:solidFill>
                  <a:srgbClr val="595959"/>
                </a:solidFill>
                <a:latin typeface="Cambria"/>
                <a:cs typeface="Cambria"/>
              </a:rPr>
              <a:t>the</a:t>
            </a:r>
            <a:r>
              <a:rPr sz="2000" spc="-45" dirty="0">
                <a:solidFill>
                  <a:srgbClr val="595959"/>
                </a:solidFill>
                <a:latin typeface="Cambria"/>
                <a:cs typeface="Cambria"/>
              </a:rPr>
              <a:t> </a:t>
            </a:r>
            <a:r>
              <a:rPr sz="2000" dirty="0">
                <a:solidFill>
                  <a:srgbClr val="595959"/>
                </a:solidFill>
                <a:latin typeface="Cambria"/>
                <a:cs typeface="Cambria"/>
              </a:rPr>
              <a:t>SC</a:t>
            </a:r>
            <a:r>
              <a:rPr sz="2000" spc="-45" dirty="0">
                <a:solidFill>
                  <a:srgbClr val="595959"/>
                </a:solidFill>
                <a:latin typeface="Cambria"/>
                <a:cs typeface="Cambria"/>
              </a:rPr>
              <a:t> Bar, </a:t>
            </a:r>
            <a:r>
              <a:rPr sz="2000" dirty="0">
                <a:solidFill>
                  <a:srgbClr val="595959"/>
                </a:solidFill>
                <a:latin typeface="Cambria"/>
                <a:cs typeface="Cambria"/>
              </a:rPr>
              <a:t>309</a:t>
            </a:r>
            <a:r>
              <a:rPr sz="2000" spc="-40" dirty="0">
                <a:solidFill>
                  <a:srgbClr val="595959"/>
                </a:solidFill>
                <a:latin typeface="Cambria"/>
                <a:cs typeface="Cambria"/>
              </a:rPr>
              <a:t> </a:t>
            </a:r>
            <a:r>
              <a:rPr sz="2000" dirty="0">
                <a:solidFill>
                  <a:srgbClr val="595959"/>
                </a:solidFill>
                <a:latin typeface="Cambria"/>
                <a:cs typeface="Cambria"/>
              </a:rPr>
              <a:t>S.C.</a:t>
            </a:r>
            <a:r>
              <a:rPr sz="2000" spc="-45" dirty="0">
                <a:solidFill>
                  <a:srgbClr val="595959"/>
                </a:solidFill>
                <a:latin typeface="Cambria"/>
                <a:cs typeface="Cambria"/>
              </a:rPr>
              <a:t> </a:t>
            </a:r>
            <a:r>
              <a:rPr sz="2000" dirty="0">
                <a:solidFill>
                  <a:srgbClr val="595959"/>
                </a:solidFill>
                <a:latin typeface="Cambria"/>
                <a:cs typeface="Cambria"/>
              </a:rPr>
              <a:t>304,</a:t>
            </a:r>
            <a:r>
              <a:rPr sz="2000" spc="-40" dirty="0">
                <a:solidFill>
                  <a:srgbClr val="595959"/>
                </a:solidFill>
                <a:latin typeface="Cambria"/>
                <a:cs typeface="Cambria"/>
              </a:rPr>
              <a:t> </a:t>
            </a:r>
            <a:r>
              <a:rPr sz="2000" dirty="0">
                <a:solidFill>
                  <a:srgbClr val="595959"/>
                </a:solidFill>
                <a:latin typeface="Cambria"/>
                <a:cs typeface="Cambria"/>
              </a:rPr>
              <a:t>422</a:t>
            </a:r>
            <a:r>
              <a:rPr sz="2000" spc="-40" dirty="0">
                <a:solidFill>
                  <a:srgbClr val="595959"/>
                </a:solidFill>
                <a:latin typeface="Cambria"/>
                <a:cs typeface="Cambria"/>
              </a:rPr>
              <a:t> </a:t>
            </a:r>
            <a:r>
              <a:rPr sz="2000" dirty="0">
                <a:solidFill>
                  <a:srgbClr val="595959"/>
                </a:solidFill>
                <a:latin typeface="Cambria"/>
                <a:cs typeface="Cambria"/>
              </a:rPr>
              <a:t>S.E.2d</a:t>
            </a:r>
            <a:r>
              <a:rPr sz="2000" spc="-40" dirty="0">
                <a:solidFill>
                  <a:srgbClr val="595959"/>
                </a:solidFill>
                <a:latin typeface="Cambria"/>
                <a:cs typeface="Cambria"/>
              </a:rPr>
              <a:t> </a:t>
            </a:r>
            <a:r>
              <a:rPr sz="2000" spc="-25" dirty="0">
                <a:solidFill>
                  <a:srgbClr val="595959"/>
                </a:solidFill>
                <a:latin typeface="Cambria"/>
                <a:cs typeface="Cambria"/>
              </a:rPr>
              <a:t>123</a:t>
            </a:r>
            <a:endParaRPr sz="2000">
              <a:latin typeface="Cambria"/>
              <a:cs typeface="Cambri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0444" rIns="0" bIns="0" rtlCol="0">
            <a:spAutoFit/>
          </a:bodyPr>
          <a:lstStyle/>
          <a:p>
            <a:pPr marL="2011680">
              <a:lnSpc>
                <a:spcPct val="100000"/>
              </a:lnSpc>
              <a:spcBef>
                <a:spcPts val="100"/>
              </a:spcBef>
            </a:pPr>
            <a:r>
              <a:rPr sz="5100" spc="185" dirty="0"/>
              <a:t>UPL-</a:t>
            </a:r>
            <a:r>
              <a:rPr sz="5100" spc="105" dirty="0"/>
              <a:t>RELATED</a:t>
            </a:r>
            <a:r>
              <a:rPr sz="5100" spc="450" dirty="0"/>
              <a:t> </a:t>
            </a:r>
            <a:r>
              <a:rPr sz="5100" spc="150" dirty="0"/>
              <a:t>ISSUES</a:t>
            </a:r>
            <a:endParaRPr sz="5100"/>
          </a:p>
        </p:txBody>
      </p:sp>
      <p:sp>
        <p:nvSpPr>
          <p:cNvPr id="3" name="object 3"/>
          <p:cNvSpPr txBox="1"/>
          <p:nvPr/>
        </p:nvSpPr>
        <p:spPr>
          <a:xfrm>
            <a:off x="1336038" y="2173731"/>
            <a:ext cx="5394325" cy="3430270"/>
          </a:xfrm>
          <a:prstGeom prst="rect">
            <a:avLst/>
          </a:prstGeom>
        </p:spPr>
        <p:txBody>
          <a:bodyPr vert="horz" wrap="square" lIns="0" tIns="12700" rIns="0" bIns="0" rtlCol="0">
            <a:spAutoFit/>
          </a:bodyPr>
          <a:lstStyle/>
          <a:p>
            <a:pPr marL="240665" indent="-227965">
              <a:lnSpc>
                <a:spcPct val="100000"/>
              </a:lnSpc>
              <a:spcBef>
                <a:spcPts val="100"/>
              </a:spcBef>
              <a:buClr>
                <a:srgbClr val="2A1A00"/>
              </a:buClr>
              <a:buFont typeface="Arial"/>
              <a:buChar char="•"/>
              <a:tabLst>
                <a:tab pos="240665" algn="l"/>
              </a:tabLst>
            </a:pPr>
            <a:r>
              <a:rPr sz="4000" dirty="0">
                <a:solidFill>
                  <a:srgbClr val="595959"/>
                </a:solidFill>
                <a:latin typeface="Cambria"/>
                <a:cs typeface="Cambria"/>
              </a:rPr>
              <a:t>Impersonating</a:t>
            </a:r>
            <a:r>
              <a:rPr sz="4000" spc="-110" dirty="0">
                <a:solidFill>
                  <a:srgbClr val="595959"/>
                </a:solidFill>
                <a:latin typeface="Cambria"/>
                <a:cs typeface="Cambria"/>
              </a:rPr>
              <a:t> </a:t>
            </a:r>
            <a:r>
              <a:rPr sz="4000" dirty="0">
                <a:solidFill>
                  <a:srgbClr val="595959"/>
                </a:solidFill>
                <a:latin typeface="Cambria"/>
                <a:cs typeface="Cambria"/>
              </a:rPr>
              <a:t>a</a:t>
            </a:r>
            <a:r>
              <a:rPr sz="4000" spc="-110" dirty="0">
                <a:solidFill>
                  <a:srgbClr val="595959"/>
                </a:solidFill>
                <a:latin typeface="Cambria"/>
                <a:cs typeface="Cambria"/>
              </a:rPr>
              <a:t> </a:t>
            </a:r>
            <a:r>
              <a:rPr sz="4000" spc="-10" dirty="0">
                <a:solidFill>
                  <a:srgbClr val="595959"/>
                </a:solidFill>
                <a:latin typeface="Cambria"/>
                <a:cs typeface="Cambria"/>
              </a:rPr>
              <a:t>lawyer</a:t>
            </a:r>
            <a:endParaRPr sz="4000">
              <a:latin typeface="Cambria"/>
              <a:cs typeface="Cambria"/>
            </a:endParaRPr>
          </a:p>
          <a:p>
            <a:pPr>
              <a:lnSpc>
                <a:spcPct val="100000"/>
              </a:lnSpc>
              <a:spcBef>
                <a:spcPts val="1500"/>
              </a:spcBef>
              <a:buClr>
                <a:srgbClr val="2A1A00"/>
              </a:buClr>
              <a:buFont typeface="Arial"/>
              <a:buChar char="•"/>
            </a:pPr>
            <a:endParaRPr sz="4000">
              <a:latin typeface="Cambria"/>
              <a:cs typeface="Cambria"/>
            </a:endParaRPr>
          </a:p>
          <a:p>
            <a:pPr marL="240665" indent="-227965">
              <a:lnSpc>
                <a:spcPct val="100000"/>
              </a:lnSpc>
              <a:buClr>
                <a:srgbClr val="2A1A00"/>
              </a:buClr>
              <a:buFont typeface="Arial"/>
              <a:buChar char="•"/>
              <a:tabLst>
                <a:tab pos="240665" algn="l"/>
              </a:tabLst>
            </a:pPr>
            <a:r>
              <a:rPr sz="4000" dirty="0">
                <a:solidFill>
                  <a:srgbClr val="595959"/>
                </a:solidFill>
                <a:latin typeface="Cambria"/>
                <a:cs typeface="Cambria"/>
              </a:rPr>
              <a:t>Notario</a:t>
            </a:r>
            <a:r>
              <a:rPr sz="4000" spc="-114" dirty="0">
                <a:solidFill>
                  <a:srgbClr val="595959"/>
                </a:solidFill>
                <a:latin typeface="Cambria"/>
                <a:cs typeface="Cambria"/>
              </a:rPr>
              <a:t> </a:t>
            </a:r>
            <a:r>
              <a:rPr sz="4000" dirty="0">
                <a:solidFill>
                  <a:srgbClr val="595959"/>
                </a:solidFill>
                <a:latin typeface="Cambria"/>
                <a:cs typeface="Cambria"/>
              </a:rPr>
              <a:t>publico</a:t>
            </a:r>
            <a:r>
              <a:rPr sz="4000" spc="-105" dirty="0">
                <a:solidFill>
                  <a:srgbClr val="595959"/>
                </a:solidFill>
                <a:latin typeface="Cambria"/>
                <a:cs typeface="Cambria"/>
              </a:rPr>
              <a:t> </a:t>
            </a:r>
            <a:r>
              <a:rPr sz="4000" spc="-10" dirty="0">
                <a:solidFill>
                  <a:srgbClr val="595959"/>
                </a:solidFill>
                <a:latin typeface="Cambria"/>
                <a:cs typeface="Cambria"/>
              </a:rPr>
              <a:t>fraud</a:t>
            </a:r>
            <a:endParaRPr sz="4000">
              <a:latin typeface="Cambria"/>
              <a:cs typeface="Cambria"/>
            </a:endParaRPr>
          </a:p>
          <a:p>
            <a:pPr>
              <a:lnSpc>
                <a:spcPct val="100000"/>
              </a:lnSpc>
              <a:spcBef>
                <a:spcPts val="1525"/>
              </a:spcBef>
              <a:buClr>
                <a:srgbClr val="2A1A00"/>
              </a:buClr>
              <a:buFont typeface="Arial"/>
              <a:buChar char="•"/>
            </a:pPr>
            <a:endParaRPr sz="4000">
              <a:latin typeface="Cambria"/>
              <a:cs typeface="Cambria"/>
            </a:endParaRPr>
          </a:p>
          <a:p>
            <a:pPr marL="240665" indent="-227965">
              <a:lnSpc>
                <a:spcPct val="100000"/>
              </a:lnSpc>
              <a:spcBef>
                <a:spcPts val="5"/>
              </a:spcBef>
              <a:buClr>
                <a:srgbClr val="2A1A00"/>
              </a:buClr>
              <a:buFont typeface="Arial"/>
              <a:buChar char="•"/>
              <a:tabLst>
                <a:tab pos="240665" algn="l"/>
              </a:tabLst>
            </a:pPr>
            <a:r>
              <a:rPr sz="4000" dirty="0">
                <a:solidFill>
                  <a:srgbClr val="595959"/>
                </a:solidFill>
                <a:latin typeface="Cambria"/>
                <a:cs typeface="Cambria"/>
              </a:rPr>
              <a:t>Immigration</a:t>
            </a:r>
            <a:r>
              <a:rPr sz="4000" spc="-185" dirty="0">
                <a:solidFill>
                  <a:srgbClr val="595959"/>
                </a:solidFill>
                <a:latin typeface="Cambria"/>
                <a:cs typeface="Cambria"/>
              </a:rPr>
              <a:t> </a:t>
            </a:r>
            <a:r>
              <a:rPr sz="4000" spc="-10" dirty="0">
                <a:solidFill>
                  <a:srgbClr val="595959"/>
                </a:solidFill>
                <a:latin typeface="Cambria"/>
                <a:cs typeface="Cambria"/>
              </a:rPr>
              <a:t>services</a:t>
            </a:r>
            <a:endParaRPr sz="4000">
              <a:latin typeface="Cambria"/>
              <a:cs typeface="Cambria"/>
            </a:endParaRPr>
          </a:p>
        </p:txBody>
      </p:sp>
      <p:pic>
        <p:nvPicPr>
          <p:cNvPr id="4" name="object 4"/>
          <p:cNvPicPr/>
          <p:nvPr/>
        </p:nvPicPr>
        <p:blipFill>
          <a:blip r:embed="rId2" cstate="print"/>
          <a:stretch>
            <a:fillRect/>
          </a:stretch>
        </p:blipFill>
        <p:spPr>
          <a:xfrm>
            <a:off x="7597836" y="2286002"/>
            <a:ext cx="3236940" cy="335012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1540" y="314959"/>
            <a:ext cx="8554720" cy="802640"/>
          </a:xfrm>
          <a:prstGeom prst="rect">
            <a:avLst/>
          </a:prstGeom>
        </p:spPr>
        <p:txBody>
          <a:bodyPr vert="horz" wrap="square" lIns="0" tIns="12700" rIns="0" bIns="0" rtlCol="0">
            <a:spAutoFit/>
          </a:bodyPr>
          <a:lstStyle/>
          <a:p>
            <a:pPr marL="12700">
              <a:lnSpc>
                <a:spcPct val="100000"/>
              </a:lnSpc>
              <a:spcBef>
                <a:spcPts val="100"/>
              </a:spcBef>
            </a:pPr>
            <a:r>
              <a:rPr sz="5100" spc="125" dirty="0"/>
              <a:t>IMPERSONATING</a:t>
            </a:r>
            <a:r>
              <a:rPr sz="5100" spc="395" dirty="0"/>
              <a:t> </a:t>
            </a:r>
            <a:r>
              <a:rPr sz="5100" dirty="0"/>
              <a:t>A</a:t>
            </a:r>
            <a:r>
              <a:rPr sz="5100" spc="395" dirty="0"/>
              <a:t> </a:t>
            </a:r>
            <a:r>
              <a:rPr sz="5100" spc="95" dirty="0"/>
              <a:t>LAWYER</a:t>
            </a:r>
            <a:endParaRPr sz="5100"/>
          </a:p>
        </p:txBody>
      </p:sp>
      <p:sp>
        <p:nvSpPr>
          <p:cNvPr id="3" name="object 3"/>
          <p:cNvSpPr txBox="1"/>
          <p:nvPr/>
        </p:nvSpPr>
        <p:spPr>
          <a:xfrm>
            <a:off x="1220688" y="1366520"/>
            <a:ext cx="9902190" cy="5167630"/>
          </a:xfrm>
          <a:prstGeom prst="rect">
            <a:avLst/>
          </a:prstGeom>
        </p:spPr>
        <p:txBody>
          <a:bodyPr vert="horz" wrap="square" lIns="0" tIns="143510" rIns="0" bIns="0" rtlCol="0">
            <a:spAutoFit/>
          </a:bodyPr>
          <a:lstStyle/>
          <a:p>
            <a:pPr marL="2087245">
              <a:lnSpc>
                <a:spcPct val="100000"/>
              </a:lnSpc>
              <a:spcBef>
                <a:spcPts val="1130"/>
              </a:spcBef>
            </a:pPr>
            <a:r>
              <a:rPr sz="3300" dirty="0">
                <a:solidFill>
                  <a:srgbClr val="595959"/>
                </a:solidFill>
                <a:latin typeface="Cambria"/>
                <a:cs typeface="Cambria"/>
              </a:rPr>
              <a:t>S.C.</a:t>
            </a:r>
            <a:r>
              <a:rPr sz="3300" spc="-55" dirty="0">
                <a:solidFill>
                  <a:srgbClr val="595959"/>
                </a:solidFill>
                <a:latin typeface="Cambria"/>
                <a:cs typeface="Cambria"/>
              </a:rPr>
              <a:t> </a:t>
            </a:r>
            <a:r>
              <a:rPr sz="3300" dirty="0">
                <a:solidFill>
                  <a:srgbClr val="595959"/>
                </a:solidFill>
                <a:latin typeface="Cambria"/>
                <a:cs typeface="Cambria"/>
              </a:rPr>
              <a:t>Code</a:t>
            </a:r>
            <a:r>
              <a:rPr sz="3300" spc="-45" dirty="0">
                <a:solidFill>
                  <a:srgbClr val="595959"/>
                </a:solidFill>
                <a:latin typeface="Cambria"/>
                <a:cs typeface="Cambria"/>
              </a:rPr>
              <a:t> </a:t>
            </a:r>
            <a:r>
              <a:rPr sz="3300" dirty="0">
                <a:solidFill>
                  <a:srgbClr val="595959"/>
                </a:solidFill>
                <a:latin typeface="Cambria"/>
                <a:cs typeface="Cambria"/>
              </a:rPr>
              <a:t>of</a:t>
            </a:r>
            <a:r>
              <a:rPr sz="3300" spc="-50" dirty="0">
                <a:solidFill>
                  <a:srgbClr val="595959"/>
                </a:solidFill>
                <a:latin typeface="Cambria"/>
                <a:cs typeface="Cambria"/>
              </a:rPr>
              <a:t> </a:t>
            </a:r>
            <a:r>
              <a:rPr sz="3300" dirty="0">
                <a:solidFill>
                  <a:srgbClr val="595959"/>
                </a:solidFill>
                <a:latin typeface="Cambria"/>
                <a:cs typeface="Cambria"/>
              </a:rPr>
              <a:t>Laws</a:t>
            </a:r>
            <a:r>
              <a:rPr sz="3300" spc="-55" dirty="0">
                <a:solidFill>
                  <a:srgbClr val="595959"/>
                </a:solidFill>
                <a:latin typeface="Cambria"/>
                <a:cs typeface="Cambria"/>
              </a:rPr>
              <a:t> </a:t>
            </a:r>
            <a:r>
              <a:rPr sz="3300" spc="-10" dirty="0">
                <a:solidFill>
                  <a:srgbClr val="595959"/>
                </a:solidFill>
                <a:latin typeface="Cambria"/>
                <a:cs typeface="Cambria"/>
              </a:rPr>
              <a:t>§16-17-770(A)</a:t>
            </a:r>
            <a:endParaRPr sz="3300">
              <a:latin typeface="Cambria"/>
              <a:cs typeface="Cambria"/>
            </a:endParaRPr>
          </a:p>
          <a:p>
            <a:pPr marL="12700" marR="5080">
              <a:lnSpc>
                <a:spcPct val="110000"/>
              </a:lnSpc>
              <a:spcBef>
                <a:spcPts val="635"/>
              </a:spcBef>
            </a:pPr>
            <a:r>
              <a:rPr sz="3300" dirty="0">
                <a:solidFill>
                  <a:srgbClr val="595959"/>
                </a:solidFill>
                <a:latin typeface="Cambria"/>
                <a:cs typeface="Cambria"/>
              </a:rPr>
              <a:t>It</a:t>
            </a:r>
            <a:r>
              <a:rPr sz="3300" spc="-60" dirty="0">
                <a:solidFill>
                  <a:srgbClr val="595959"/>
                </a:solidFill>
                <a:latin typeface="Cambria"/>
                <a:cs typeface="Cambria"/>
              </a:rPr>
              <a:t> </a:t>
            </a:r>
            <a:r>
              <a:rPr sz="3300" dirty="0">
                <a:solidFill>
                  <a:srgbClr val="595959"/>
                </a:solidFill>
                <a:latin typeface="Cambria"/>
                <a:cs typeface="Cambria"/>
              </a:rPr>
              <a:t>is</a:t>
            </a:r>
            <a:r>
              <a:rPr sz="3300" spc="-55" dirty="0">
                <a:solidFill>
                  <a:srgbClr val="595959"/>
                </a:solidFill>
                <a:latin typeface="Cambria"/>
                <a:cs typeface="Cambria"/>
              </a:rPr>
              <a:t> </a:t>
            </a:r>
            <a:r>
              <a:rPr sz="3300" dirty="0">
                <a:solidFill>
                  <a:srgbClr val="595959"/>
                </a:solidFill>
                <a:latin typeface="Cambria"/>
                <a:cs typeface="Cambria"/>
              </a:rPr>
              <a:t>unlawful</a:t>
            </a:r>
            <a:r>
              <a:rPr sz="3300" spc="-45" dirty="0">
                <a:solidFill>
                  <a:srgbClr val="595959"/>
                </a:solidFill>
                <a:latin typeface="Cambria"/>
                <a:cs typeface="Cambria"/>
              </a:rPr>
              <a:t> </a:t>
            </a:r>
            <a:r>
              <a:rPr sz="3300" dirty="0">
                <a:solidFill>
                  <a:srgbClr val="595959"/>
                </a:solidFill>
                <a:latin typeface="Cambria"/>
                <a:cs typeface="Cambria"/>
              </a:rPr>
              <a:t>for</a:t>
            </a:r>
            <a:r>
              <a:rPr sz="3300" spc="-50" dirty="0">
                <a:solidFill>
                  <a:srgbClr val="595959"/>
                </a:solidFill>
                <a:latin typeface="Cambria"/>
                <a:cs typeface="Cambria"/>
              </a:rPr>
              <a:t> </a:t>
            </a:r>
            <a:r>
              <a:rPr sz="3300" dirty="0">
                <a:solidFill>
                  <a:srgbClr val="595959"/>
                </a:solidFill>
                <a:latin typeface="Cambria"/>
                <a:cs typeface="Cambria"/>
              </a:rPr>
              <a:t>a</a:t>
            </a:r>
            <a:r>
              <a:rPr sz="3300" spc="-55" dirty="0">
                <a:solidFill>
                  <a:srgbClr val="595959"/>
                </a:solidFill>
                <a:latin typeface="Cambria"/>
                <a:cs typeface="Cambria"/>
              </a:rPr>
              <a:t> </a:t>
            </a:r>
            <a:r>
              <a:rPr sz="3300" dirty="0">
                <a:solidFill>
                  <a:srgbClr val="595959"/>
                </a:solidFill>
                <a:latin typeface="Cambria"/>
                <a:cs typeface="Cambria"/>
              </a:rPr>
              <a:t>person</a:t>
            </a:r>
            <a:r>
              <a:rPr sz="3300" spc="-55" dirty="0">
                <a:solidFill>
                  <a:srgbClr val="595959"/>
                </a:solidFill>
                <a:latin typeface="Cambria"/>
                <a:cs typeface="Cambria"/>
              </a:rPr>
              <a:t> </a:t>
            </a:r>
            <a:r>
              <a:rPr sz="3300" dirty="0">
                <a:solidFill>
                  <a:srgbClr val="595959"/>
                </a:solidFill>
                <a:latin typeface="Cambria"/>
                <a:cs typeface="Cambria"/>
              </a:rPr>
              <a:t>other</a:t>
            </a:r>
            <a:r>
              <a:rPr sz="3300" spc="-50" dirty="0">
                <a:solidFill>
                  <a:srgbClr val="595959"/>
                </a:solidFill>
                <a:latin typeface="Cambria"/>
                <a:cs typeface="Cambria"/>
              </a:rPr>
              <a:t> </a:t>
            </a:r>
            <a:r>
              <a:rPr sz="3300" dirty="0">
                <a:solidFill>
                  <a:srgbClr val="595959"/>
                </a:solidFill>
                <a:latin typeface="Cambria"/>
                <a:cs typeface="Cambria"/>
              </a:rPr>
              <a:t>than</a:t>
            </a:r>
            <a:r>
              <a:rPr sz="3300" spc="-55" dirty="0">
                <a:solidFill>
                  <a:srgbClr val="595959"/>
                </a:solidFill>
                <a:latin typeface="Cambria"/>
                <a:cs typeface="Cambria"/>
              </a:rPr>
              <a:t> </a:t>
            </a:r>
            <a:r>
              <a:rPr sz="3300" dirty="0">
                <a:solidFill>
                  <a:srgbClr val="595959"/>
                </a:solidFill>
                <a:latin typeface="Cambria"/>
                <a:cs typeface="Cambria"/>
              </a:rPr>
              <a:t>a</a:t>
            </a:r>
            <a:r>
              <a:rPr sz="3300" spc="-50" dirty="0">
                <a:solidFill>
                  <a:srgbClr val="595959"/>
                </a:solidFill>
                <a:latin typeface="Cambria"/>
                <a:cs typeface="Cambria"/>
              </a:rPr>
              <a:t> </a:t>
            </a:r>
            <a:r>
              <a:rPr sz="3300" spc="-60" dirty="0">
                <a:solidFill>
                  <a:srgbClr val="595959"/>
                </a:solidFill>
                <a:latin typeface="Cambria"/>
                <a:cs typeface="Cambria"/>
              </a:rPr>
              <a:t>lawyer,</a:t>
            </a:r>
            <a:r>
              <a:rPr sz="3300" spc="-55" dirty="0">
                <a:solidFill>
                  <a:srgbClr val="595959"/>
                </a:solidFill>
                <a:latin typeface="Cambria"/>
                <a:cs typeface="Cambria"/>
              </a:rPr>
              <a:t> </a:t>
            </a:r>
            <a:r>
              <a:rPr sz="3300" dirty="0">
                <a:solidFill>
                  <a:srgbClr val="595959"/>
                </a:solidFill>
                <a:latin typeface="Cambria"/>
                <a:cs typeface="Cambria"/>
              </a:rPr>
              <a:t>who</a:t>
            </a:r>
            <a:r>
              <a:rPr sz="3300" spc="-50" dirty="0">
                <a:solidFill>
                  <a:srgbClr val="595959"/>
                </a:solidFill>
                <a:latin typeface="Cambria"/>
                <a:cs typeface="Cambria"/>
              </a:rPr>
              <a:t> </a:t>
            </a:r>
            <a:r>
              <a:rPr sz="3300" spc="-25" dirty="0">
                <a:solidFill>
                  <a:srgbClr val="595959"/>
                </a:solidFill>
                <a:latin typeface="Cambria"/>
                <a:cs typeface="Cambria"/>
              </a:rPr>
              <a:t>is </a:t>
            </a:r>
            <a:r>
              <a:rPr sz="3300" dirty="0">
                <a:solidFill>
                  <a:srgbClr val="595959"/>
                </a:solidFill>
                <a:latin typeface="Cambria"/>
                <a:cs typeface="Cambria"/>
              </a:rPr>
              <a:t>licensed</a:t>
            </a:r>
            <a:r>
              <a:rPr sz="3300" spc="-65" dirty="0">
                <a:solidFill>
                  <a:srgbClr val="595959"/>
                </a:solidFill>
                <a:latin typeface="Cambria"/>
                <a:cs typeface="Cambria"/>
              </a:rPr>
              <a:t> </a:t>
            </a:r>
            <a:r>
              <a:rPr sz="3300" dirty="0">
                <a:solidFill>
                  <a:srgbClr val="595959"/>
                </a:solidFill>
                <a:latin typeface="Cambria"/>
                <a:cs typeface="Cambria"/>
              </a:rPr>
              <a:t>to</a:t>
            </a:r>
            <a:r>
              <a:rPr sz="3300" spc="-55" dirty="0">
                <a:solidFill>
                  <a:srgbClr val="595959"/>
                </a:solidFill>
                <a:latin typeface="Cambria"/>
                <a:cs typeface="Cambria"/>
              </a:rPr>
              <a:t> </a:t>
            </a:r>
            <a:r>
              <a:rPr sz="3300" dirty="0">
                <a:solidFill>
                  <a:srgbClr val="595959"/>
                </a:solidFill>
                <a:latin typeface="Cambria"/>
                <a:cs typeface="Cambria"/>
              </a:rPr>
              <a:t>practice</a:t>
            </a:r>
            <a:r>
              <a:rPr sz="3300" spc="-50" dirty="0">
                <a:solidFill>
                  <a:srgbClr val="595959"/>
                </a:solidFill>
                <a:latin typeface="Cambria"/>
                <a:cs typeface="Cambria"/>
              </a:rPr>
              <a:t> </a:t>
            </a:r>
            <a:r>
              <a:rPr sz="3300" dirty="0">
                <a:solidFill>
                  <a:srgbClr val="595959"/>
                </a:solidFill>
                <a:latin typeface="Cambria"/>
                <a:cs typeface="Cambria"/>
              </a:rPr>
              <a:t>law</a:t>
            </a:r>
            <a:r>
              <a:rPr sz="3300" spc="-60" dirty="0">
                <a:solidFill>
                  <a:srgbClr val="595959"/>
                </a:solidFill>
                <a:latin typeface="Cambria"/>
                <a:cs typeface="Cambria"/>
              </a:rPr>
              <a:t> </a:t>
            </a:r>
            <a:r>
              <a:rPr sz="3300" dirty="0">
                <a:solidFill>
                  <a:srgbClr val="595959"/>
                </a:solidFill>
                <a:latin typeface="Cambria"/>
                <a:cs typeface="Cambria"/>
              </a:rPr>
              <a:t>in</a:t>
            </a:r>
            <a:r>
              <a:rPr sz="3300" spc="-60" dirty="0">
                <a:solidFill>
                  <a:srgbClr val="595959"/>
                </a:solidFill>
                <a:latin typeface="Cambria"/>
                <a:cs typeface="Cambria"/>
              </a:rPr>
              <a:t> </a:t>
            </a:r>
            <a:r>
              <a:rPr sz="3300" dirty="0">
                <a:solidFill>
                  <a:srgbClr val="595959"/>
                </a:solidFill>
                <a:latin typeface="Cambria"/>
                <a:cs typeface="Cambria"/>
              </a:rPr>
              <a:t>this</a:t>
            </a:r>
            <a:r>
              <a:rPr sz="3300" spc="-65" dirty="0">
                <a:solidFill>
                  <a:srgbClr val="595959"/>
                </a:solidFill>
                <a:latin typeface="Cambria"/>
                <a:cs typeface="Cambria"/>
              </a:rPr>
              <a:t> </a:t>
            </a:r>
            <a:r>
              <a:rPr sz="3300" dirty="0">
                <a:solidFill>
                  <a:srgbClr val="595959"/>
                </a:solidFill>
                <a:latin typeface="Cambria"/>
                <a:cs typeface="Cambria"/>
              </a:rPr>
              <a:t>State</a:t>
            </a:r>
            <a:r>
              <a:rPr sz="3300" spc="-50" dirty="0">
                <a:solidFill>
                  <a:srgbClr val="595959"/>
                </a:solidFill>
                <a:latin typeface="Cambria"/>
                <a:cs typeface="Cambria"/>
              </a:rPr>
              <a:t> </a:t>
            </a:r>
            <a:r>
              <a:rPr sz="3300" dirty="0">
                <a:solidFill>
                  <a:srgbClr val="595959"/>
                </a:solidFill>
                <a:latin typeface="Cambria"/>
                <a:cs typeface="Cambria"/>
              </a:rPr>
              <a:t>or</a:t>
            </a:r>
            <a:r>
              <a:rPr sz="3300" spc="-55" dirty="0">
                <a:solidFill>
                  <a:srgbClr val="595959"/>
                </a:solidFill>
                <a:latin typeface="Cambria"/>
                <a:cs typeface="Cambria"/>
              </a:rPr>
              <a:t> </a:t>
            </a:r>
            <a:r>
              <a:rPr sz="3300" dirty="0">
                <a:solidFill>
                  <a:srgbClr val="595959"/>
                </a:solidFill>
                <a:latin typeface="Cambria"/>
                <a:cs typeface="Cambria"/>
              </a:rPr>
              <a:t>in</a:t>
            </a:r>
            <a:r>
              <a:rPr sz="3300" spc="-60" dirty="0">
                <a:solidFill>
                  <a:srgbClr val="595959"/>
                </a:solidFill>
                <a:latin typeface="Cambria"/>
                <a:cs typeface="Cambria"/>
              </a:rPr>
              <a:t> </a:t>
            </a:r>
            <a:r>
              <a:rPr sz="3300" dirty="0">
                <a:solidFill>
                  <a:srgbClr val="595959"/>
                </a:solidFill>
                <a:latin typeface="Cambria"/>
                <a:cs typeface="Cambria"/>
              </a:rPr>
              <a:t>another</a:t>
            </a:r>
            <a:r>
              <a:rPr sz="3300" spc="-60" dirty="0">
                <a:solidFill>
                  <a:srgbClr val="595959"/>
                </a:solidFill>
                <a:latin typeface="Cambria"/>
                <a:cs typeface="Cambria"/>
              </a:rPr>
              <a:t> </a:t>
            </a:r>
            <a:r>
              <a:rPr sz="3300" spc="-10" dirty="0">
                <a:solidFill>
                  <a:srgbClr val="595959"/>
                </a:solidFill>
                <a:latin typeface="Cambria"/>
                <a:cs typeface="Cambria"/>
              </a:rPr>
              <a:t>state </a:t>
            </a:r>
            <a:r>
              <a:rPr sz="3300" dirty="0">
                <a:solidFill>
                  <a:srgbClr val="595959"/>
                </a:solidFill>
                <a:latin typeface="Cambria"/>
                <a:cs typeface="Cambria"/>
              </a:rPr>
              <a:t>or</a:t>
            </a:r>
            <a:r>
              <a:rPr sz="3300" spc="-55" dirty="0">
                <a:solidFill>
                  <a:srgbClr val="595959"/>
                </a:solidFill>
                <a:latin typeface="Cambria"/>
                <a:cs typeface="Cambria"/>
              </a:rPr>
              <a:t> </a:t>
            </a:r>
            <a:r>
              <a:rPr sz="3300" dirty="0">
                <a:solidFill>
                  <a:srgbClr val="595959"/>
                </a:solidFill>
                <a:latin typeface="Cambria"/>
                <a:cs typeface="Cambria"/>
              </a:rPr>
              <a:t>jurisdiction</a:t>
            </a:r>
            <a:r>
              <a:rPr sz="3300" spc="-55" dirty="0">
                <a:solidFill>
                  <a:srgbClr val="595959"/>
                </a:solidFill>
                <a:latin typeface="Cambria"/>
                <a:cs typeface="Cambria"/>
              </a:rPr>
              <a:t> </a:t>
            </a:r>
            <a:r>
              <a:rPr sz="3300" dirty="0">
                <a:solidFill>
                  <a:srgbClr val="595959"/>
                </a:solidFill>
                <a:latin typeface="Cambria"/>
                <a:cs typeface="Cambria"/>
              </a:rPr>
              <a:t>in</a:t>
            </a:r>
            <a:r>
              <a:rPr sz="3300" spc="-55" dirty="0">
                <a:solidFill>
                  <a:srgbClr val="595959"/>
                </a:solidFill>
                <a:latin typeface="Cambria"/>
                <a:cs typeface="Cambria"/>
              </a:rPr>
              <a:t> </a:t>
            </a:r>
            <a:r>
              <a:rPr sz="3300" dirty="0">
                <a:solidFill>
                  <a:srgbClr val="595959"/>
                </a:solidFill>
                <a:latin typeface="Cambria"/>
                <a:cs typeface="Cambria"/>
              </a:rPr>
              <a:t>the</a:t>
            </a:r>
            <a:r>
              <a:rPr sz="3300" spc="-55" dirty="0">
                <a:solidFill>
                  <a:srgbClr val="595959"/>
                </a:solidFill>
                <a:latin typeface="Cambria"/>
                <a:cs typeface="Cambria"/>
              </a:rPr>
              <a:t> </a:t>
            </a:r>
            <a:r>
              <a:rPr sz="3300" dirty="0">
                <a:solidFill>
                  <a:srgbClr val="595959"/>
                </a:solidFill>
                <a:latin typeface="Cambria"/>
                <a:cs typeface="Cambria"/>
              </a:rPr>
              <a:t>United</a:t>
            </a:r>
            <a:r>
              <a:rPr sz="3300" spc="-55" dirty="0">
                <a:solidFill>
                  <a:srgbClr val="595959"/>
                </a:solidFill>
                <a:latin typeface="Cambria"/>
                <a:cs typeface="Cambria"/>
              </a:rPr>
              <a:t> </a:t>
            </a:r>
            <a:r>
              <a:rPr sz="3300" dirty="0">
                <a:solidFill>
                  <a:srgbClr val="595959"/>
                </a:solidFill>
                <a:latin typeface="Cambria"/>
                <a:cs typeface="Cambria"/>
              </a:rPr>
              <a:t>States</a:t>
            </a:r>
            <a:r>
              <a:rPr sz="3300" spc="-55" dirty="0">
                <a:solidFill>
                  <a:srgbClr val="595959"/>
                </a:solidFill>
                <a:latin typeface="Cambria"/>
                <a:cs typeface="Cambria"/>
              </a:rPr>
              <a:t> </a:t>
            </a:r>
            <a:r>
              <a:rPr sz="3300" dirty="0">
                <a:solidFill>
                  <a:srgbClr val="595959"/>
                </a:solidFill>
                <a:latin typeface="Cambria"/>
                <a:cs typeface="Cambria"/>
              </a:rPr>
              <a:t>and</a:t>
            </a:r>
            <a:r>
              <a:rPr sz="3300" spc="-55" dirty="0">
                <a:solidFill>
                  <a:srgbClr val="595959"/>
                </a:solidFill>
                <a:latin typeface="Cambria"/>
                <a:cs typeface="Cambria"/>
              </a:rPr>
              <a:t> </a:t>
            </a:r>
            <a:r>
              <a:rPr sz="3300" dirty="0">
                <a:solidFill>
                  <a:srgbClr val="595959"/>
                </a:solidFill>
                <a:latin typeface="Cambria"/>
                <a:cs typeface="Cambria"/>
              </a:rPr>
              <a:t>not</a:t>
            </a:r>
            <a:r>
              <a:rPr sz="3300" spc="-60" dirty="0">
                <a:solidFill>
                  <a:srgbClr val="595959"/>
                </a:solidFill>
                <a:latin typeface="Cambria"/>
                <a:cs typeface="Cambria"/>
              </a:rPr>
              <a:t> </a:t>
            </a:r>
            <a:r>
              <a:rPr sz="3300" dirty="0">
                <a:solidFill>
                  <a:srgbClr val="595959"/>
                </a:solidFill>
                <a:latin typeface="Cambria"/>
                <a:cs typeface="Cambria"/>
              </a:rPr>
              <a:t>disbarred</a:t>
            </a:r>
            <a:r>
              <a:rPr sz="3300" spc="-55" dirty="0">
                <a:solidFill>
                  <a:srgbClr val="595959"/>
                </a:solidFill>
                <a:latin typeface="Cambria"/>
                <a:cs typeface="Cambria"/>
              </a:rPr>
              <a:t> </a:t>
            </a:r>
            <a:r>
              <a:rPr sz="3300" spc="-25" dirty="0">
                <a:solidFill>
                  <a:srgbClr val="595959"/>
                </a:solidFill>
                <a:latin typeface="Cambria"/>
                <a:cs typeface="Cambria"/>
              </a:rPr>
              <a:t>or </a:t>
            </a:r>
            <a:r>
              <a:rPr sz="3300" dirty="0">
                <a:solidFill>
                  <a:srgbClr val="595959"/>
                </a:solidFill>
                <a:latin typeface="Cambria"/>
                <a:cs typeface="Cambria"/>
              </a:rPr>
              <a:t>suspended</a:t>
            </a:r>
            <a:r>
              <a:rPr sz="3300" spc="-80" dirty="0">
                <a:solidFill>
                  <a:srgbClr val="595959"/>
                </a:solidFill>
                <a:latin typeface="Cambria"/>
                <a:cs typeface="Cambria"/>
              </a:rPr>
              <a:t> </a:t>
            </a:r>
            <a:r>
              <a:rPr sz="3300" dirty="0">
                <a:solidFill>
                  <a:srgbClr val="595959"/>
                </a:solidFill>
                <a:latin typeface="Cambria"/>
                <a:cs typeface="Cambria"/>
              </a:rPr>
              <a:t>from</a:t>
            </a:r>
            <a:r>
              <a:rPr sz="3300" spc="-70" dirty="0">
                <a:solidFill>
                  <a:srgbClr val="595959"/>
                </a:solidFill>
                <a:latin typeface="Cambria"/>
                <a:cs typeface="Cambria"/>
              </a:rPr>
              <a:t> </a:t>
            </a:r>
            <a:r>
              <a:rPr sz="3300" dirty="0">
                <a:solidFill>
                  <a:srgbClr val="595959"/>
                </a:solidFill>
                <a:latin typeface="Cambria"/>
                <a:cs typeface="Cambria"/>
              </a:rPr>
              <a:t>the</a:t>
            </a:r>
            <a:r>
              <a:rPr sz="3300" spc="-70" dirty="0">
                <a:solidFill>
                  <a:srgbClr val="595959"/>
                </a:solidFill>
                <a:latin typeface="Cambria"/>
                <a:cs typeface="Cambria"/>
              </a:rPr>
              <a:t> </a:t>
            </a:r>
            <a:r>
              <a:rPr sz="3300" dirty="0">
                <a:solidFill>
                  <a:srgbClr val="595959"/>
                </a:solidFill>
                <a:latin typeface="Cambria"/>
                <a:cs typeface="Cambria"/>
              </a:rPr>
              <a:t>practice</a:t>
            </a:r>
            <a:r>
              <a:rPr sz="3300" spc="-70" dirty="0">
                <a:solidFill>
                  <a:srgbClr val="595959"/>
                </a:solidFill>
                <a:latin typeface="Cambria"/>
                <a:cs typeface="Cambria"/>
              </a:rPr>
              <a:t> </a:t>
            </a:r>
            <a:r>
              <a:rPr sz="3300" dirty="0">
                <a:solidFill>
                  <a:srgbClr val="595959"/>
                </a:solidFill>
                <a:latin typeface="Cambria"/>
                <a:cs typeface="Cambria"/>
              </a:rPr>
              <a:t>of</a:t>
            </a:r>
            <a:r>
              <a:rPr sz="3300" spc="-75" dirty="0">
                <a:solidFill>
                  <a:srgbClr val="595959"/>
                </a:solidFill>
                <a:latin typeface="Cambria"/>
                <a:cs typeface="Cambria"/>
              </a:rPr>
              <a:t> </a:t>
            </a:r>
            <a:r>
              <a:rPr sz="3300" dirty="0">
                <a:solidFill>
                  <a:srgbClr val="595959"/>
                </a:solidFill>
                <a:latin typeface="Cambria"/>
                <a:cs typeface="Cambria"/>
              </a:rPr>
              <a:t>law</a:t>
            </a:r>
            <a:r>
              <a:rPr sz="3300" spc="-75" dirty="0">
                <a:solidFill>
                  <a:srgbClr val="595959"/>
                </a:solidFill>
                <a:latin typeface="Cambria"/>
                <a:cs typeface="Cambria"/>
              </a:rPr>
              <a:t> </a:t>
            </a:r>
            <a:r>
              <a:rPr sz="3300" dirty="0">
                <a:solidFill>
                  <a:srgbClr val="595959"/>
                </a:solidFill>
                <a:latin typeface="Cambria"/>
                <a:cs typeface="Cambria"/>
              </a:rPr>
              <a:t>in</a:t>
            </a:r>
            <a:r>
              <a:rPr sz="3300" spc="-80" dirty="0">
                <a:solidFill>
                  <a:srgbClr val="595959"/>
                </a:solidFill>
                <a:latin typeface="Cambria"/>
                <a:cs typeface="Cambria"/>
              </a:rPr>
              <a:t> </a:t>
            </a:r>
            <a:r>
              <a:rPr sz="3300" dirty="0">
                <a:solidFill>
                  <a:srgbClr val="595959"/>
                </a:solidFill>
                <a:latin typeface="Cambria"/>
                <a:cs typeface="Cambria"/>
              </a:rPr>
              <a:t>any</a:t>
            </a:r>
            <a:r>
              <a:rPr sz="3300" spc="-75" dirty="0">
                <a:solidFill>
                  <a:srgbClr val="595959"/>
                </a:solidFill>
                <a:latin typeface="Cambria"/>
                <a:cs typeface="Cambria"/>
              </a:rPr>
              <a:t> </a:t>
            </a:r>
            <a:r>
              <a:rPr sz="3300" dirty="0">
                <a:solidFill>
                  <a:srgbClr val="595959"/>
                </a:solidFill>
                <a:latin typeface="Cambria"/>
                <a:cs typeface="Cambria"/>
              </a:rPr>
              <a:t>state</a:t>
            </a:r>
            <a:r>
              <a:rPr sz="3300" spc="-65" dirty="0">
                <a:solidFill>
                  <a:srgbClr val="595959"/>
                </a:solidFill>
                <a:latin typeface="Cambria"/>
                <a:cs typeface="Cambria"/>
              </a:rPr>
              <a:t> </a:t>
            </a:r>
            <a:r>
              <a:rPr sz="3300" spc="-25" dirty="0">
                <a:solidFill>
                  <a:srgbClr val="595959"/>
                </a:solidFill>
                <a:latin typeface="Cambria"/>
                <a:cs typeface="Cambria"/>
              </a:rPr>
              <a:t>or </a:t>
            </a:r>
            <a:r>
              <a:rPr sz="3300" dirty="0">
                <a:solidFill>
                  <a:srgbClr val="595959"/>
                </a:solidFill>
                <a:latin typeface="Cambria"/>
                <a:cs typeface="Cambria"/>
              </a:rPr>
              <a:t>jurisdiction,</a:t>
            </a:r>
            <a:r>
              <a:rPr sz="3300" spc="-60" dirty="0">
                <a:solidFill>
                  <a:srgbClr val="595959"/>
                </a:solidFill>
                <a:latin typeface="Cambria"/>
                <a:cs typeface="Cambria"/>
              </a:rPr>
              <a:t> </a:t>
            </a:r>
            <a:r>
              <a:rPr sz="3300" dirty="0">
                <a:solidFill>
                  <a:srgbClr val="595959"/>
                </a:solidFill>
                <a:latin typeface="Cambria"/>
                <a:cs typeface="Cambria"/>
              </a:rPr>
              <a:t>to</a:t>
            </a:r>
            <a:r>
              <a:rPr sz="3300" spc="-55" dirty="0">
                <a:solidFill>
                  <a:srgbClr val="595959"/>
                </a:solidFill>
                <a:latin typeface="Cambria"/>
                <a:cs typeface="Cambria"/>
              </a:rPr>
              <a:t> </a:t>
            </a:r>
            <a:r>
              <a:rPr sz="3300" spc="-10" dirty="0">
                <a:solidFill>
                  <a:srgbClr val="595959"/>
                </a:solidFill>
                <a:latin typeface="Cambria"/>
                <a:cs typeface="Cambria"/>
              </a:rPr>
              <a:t>represent</a:t>
            </a:r>
            <a:r>
              <a:rPr sz="3300" spc="-55" dirty="0">
                <a:solidFill>
                  <a:srgbClr val="595959"/>
                </a:solidFill>
                <a:latin typeface="Cambria"/>
                <a:cs typeface="Cambria"/>
              </a:rPr>
              <a:t> </a:t>
            </a:r>
            <a:r>
              <a:rPr sz="3300" dirty="0">
                <a:solidFill>
                  <a:srgbClr val="595959"/>
                </a:solidFill>
                <a:latin typeface="Cambria"/>
                <a:cs typeface="Cambria"/>
              </a:rPr>
              <a:t>to</a:t>
            </a:r>
            <a:r>
              <a:rPr sz="3300" spc="-55" dirty="0">
                <a:solidFill>
                  <a:srgbClr val="595959"/>
                </a:solidFill>
                <a:latin typeface="Cambria"/>
                <a:cs typeface="Cambria"/>
              </a:rPr>
              <a:t> </a:t>
            </a:r>
            <a:r>
              <a:rPr sz="3300" dirty="0">
                <a:solidFill>
                  <a:srgbClr val="595959"/>
                </a:solidFill>
                <a:latin typeface="Cambria"/>
                <a:cs typeface="Cambria"/>
              </a:rPr>
              <a:t>any</a:t>
            </a:r>
            <a:r>
              <a:rPr sz="3300" spc="-50" dirty="0">
                <a:solidFill>
                  <a:srgbClr val="595959"/>
                </a:solidFill>
                <a:latin typeface="Cambria"/>
                <a:cs typeface="Cambria"/>
              </a:rPr>
              <a:t> </a:t>
            </a:r>
            <a:r>
              <a:rPr sz="3300" dirty="0">
                <a:solidFill>
                  <a:srgbClr val="595959"/>
                </a:solidFill>
                <a:latin typeface="Cambria"/>
                <a:cs typeface="Cambria"/>
              </a:rPr>
              <a:t>person</a:t>
            </a:r>
            <a:r>
              <a:rPr sz="3300" spc="-55" dirty="0">
                <a:solidFill>
                  <a:srgbClr val="595959"/>
                </a:solidFill>
                <a:latin typeface="Cambria"/>
                <a:cs typeface="Cambria"/>
              </a:rPr>
              <a:t> </a:t>
            </a:r>
            <a:r>
              <a:rPr sz="3300" dirty="0">
                <a:solidFill>
                  <a:srgbClr val="595959"/>
                </a:solidFill>
                <a:latin typeface="Cambria"/>
                <a:cs typeface="Cambria"/>
              </a:rPr>
              <a:t>that</a:t>
            </a:r>
            <a:r>
              <a:rPr sz="3300" spc="-55" dirty="0">
                <a:solidFill>
                  <a:srgbClr val="595959"/>
                </a:solidFill>
                <a:latin typeface="Cambria"/>
                <a:cs typeface="Cambria"/>
              </a:rPr>
              <a:t> </a:t>
            </a:r>
            <a:r>
              <a:rPr sz="3300" dirty="0">
                <a:solidFill>
                  <a:srgbClr val="595959"/>
                </a:solidFill>
                <a:latin typeface="Cambria"/>
                <a:cs typeface="Cambria"/>
              </a:rPr>
              <a:t>he</a:t>
            </a:r>
            <a:r>
              <a:rPr sz="3300" spc="-50" dirty="0">
                <a:solidFill>
                  <a:srgbClr val="595959"/>
                </a:solidFill>
                <a:latin typeface="Cambria"/>
                <a:cs typeface="Cambria"/>
              </a:rPr>
              <a:t> </a:t>
            </a:r>
            <a:r>
              <a:rPr sz="3300" dirty="0">
                <a:solidFill>
                  <a:srgbClr val="595959"/>
                </a:solidFill>
                <a:latin typeface="Cambria"/>
                <a:cs typeface="Cambria"/>
              </a:rPr>
              <a:t>is</a:t>
            </a:r>
            <a:r>
              <a:rPr sz="3300" spc="-55" dirty="0">
                <a:solidFill>
                  <a:srgbClr val="595959"/>
                </a:solidFill>
                <a:latin typeface="Cambria"/>
                <a:cs typeface="Cambria"/>
              </a:rPr>
              <a:t> </a:t>
            </a:r>
            <a:r>
              <a:rPr sz="3300" spc="-50" dirty="0">
                <a:solidFill>
                  <a:srgbClr val="595959"/>
                </a:solidFill>
                <a:latin typeface="Cambria"/>
                <a:cs typeface="Cambria"/>
              </a:rPr>
              <a:t>a </a:t>
            </a:r>
            <a:r>
              <a:rPr sz="3300" dirty="0">
                <a:solidFill>
                  <a:srgbClr val="595959"/>
                </a:solidFill>
                <a:latin typeface="Cambria"/>
                <a:cs typeface="Cambria"/>
              </a:rPr>
              <a:t>lawyer</a:t>
            </a:r>
            <a:r>
              <a:rPr sz="3300" spc="-80" dirty="0">
                <a:solidFill>
                  <a:srgbClr val="595959"/>
                </a:solidFill>
                <a:latin typeface="Cambria"/>
                <a:cs typeface="Cambria"/>
              </a:rPr>
              <a:t> </a:t>
            </a:r>
            <a:r>
              <a:rPr sz="3300" dirty="0">
                <a:solidFill>
                  <a:srgbClr val="595959"/>
                </a:solidFill>
                <a:latin typeface="Cambria"/>
                <a:cs typeface="Cambria"/>
              </a:rPr>
              <a:t>for</a:t>
            </a:r>
            <a:r>
              <a:rPr sz="3300" spc="-75" dirty="0">
                <a:solidFill>
                  <a:srgbClr val="595959"/>
                </a:solidFill>
                <a:latin typeface="Cambria"/>
                <a:cs typeface="Cambria"/>
              </a:rPr>
              <a:t> </a:t>
            </a:r>
            <a:r>
              <a:rPr sz="3300" dirty="0">
                <a:solidFill>
                  <a:srgbClr val="595959"/>
                </a:solidFill>
                <a:latin typeface="Cambria"/>
                <a:cs typeface="Cambria"/>
              </a:rPr>
              <a:t>the</a:t>
            </a:r>
            <a:r>
              <a:rPr sz="3300" spc="-75" dirty="0">
                <a:solidFill>
                  <a:srgbClr val="595959"/>
                </a:solidFill>
                <a:latin typeface="Cambria"/>
                <a:cs typeface="Cambria"/>
              </a:rPr>
              <a:t> </a:t>
            </a:r>
            <a:r>
              <a:rPr sz="3300" dirty="0">
                <a:solidFill>
                  <a:srgbClr val="595959"/>
                </a:solidFill>
                <a:latin typeface="Cambria"/>
                <a:cs typeface="Cambria"/>
              </a:rPr>
              <a:t>purpose</a:t>
            </a:r>
            <a:r>
              <a:rPr sz="3300" spc="-70" dirty="0">
                <a:solidFill>
                  <a:srgbClr val="595959"/>
                </a:solidFill>
                <a:latin typeface="Cambria"/>
                <a:cs typeface="Cambria"/>
              </a:rPr>
              <a:t> </a:t>
            </a:r>
            <a:r>
              <a:rPr sz="3300" dirty="0">
                <a:solidFill>
                  <a:srgbClr val="595959"/>
                </a:solidFill>
                <a:latin typeface="Cambria"/>
                <a:cs typeface="Cambria"/>
              </a:rPr>
              <a:t>of</a:t>
            </a:r>
            <a:r>
              <a:rPr sz="3300" spc="-80" dirty="0">
                <a:solidFill>
                  <a:srgbClr val="595959"/>
                </a:solidFill>
                <a:latin typeface="Cambria"/>
                <a:cs typeface="Cambria"/>
              </a:rPr>
              <a:t> </a:t>
            </a:r>
            <a:r>
              <a:rPr sz="3300" dirty="0">
                <a:solidFill>
                  <a:srgbClr val="595959"/>
                </a:solidFill>
                <a:latin typeface="Cambria"/>
                <a:cs typeface="Cambria"/>
              </a:rPr>
              <a:t>soliciting</a:t>
            </a:r>
            <a:r>
              <a:rPr sz="3300" spc="-80" dirty="0">
                <a:solidFill>
                  <a:srgbClr val="595959"/>
                </a:solidFill>
                <a:latin typeface="Cambria"/>
                <a:cs typeface="Cambria"/>
              </a:rPr>
              <a:t> </a:t>
            </a:r>
            <a:r>
              <a:rPr sz="3300" dirty="0">
                <a:solidFill>
                  <a:srgbClr val="595959"/>
                </a:solidFill>
                <a:latin typeface="Cambria"/>
                <a:cs typeface="Cambria"/>
              </a:rPr>
              <a:t>business,</a:t>
            </a:r>
            <a:r>
              <a:rPr sz="3300" spc="-75" dirty="0">
                <a:solidFill>
                  <a:srgbClr val="595959"/>
                </a:solidFill>
                <a:latin typeface="Cambria"/>
                <a:cs typeface="Cambria"/>
              </a:rPr>
              <a:t> </a:t>
            </a:r>
            <a:r>
              <a:rPr sz="3300" spc="-10" dirty="0">
                <a:solidFill>
                  <a:srgbClr val="595959"/>
                </a:solidFill>
                <a:latin typeface="Cambria"/>
                <a:cs typeface="Cambria"/>
              </a:rPr>
              <a:t>obtaining </a:t>
            </a:r>
            <a:r>
              <a:rPr sz="3300" dirty="0">
                <a:solidFill>
                  <a:srgbClr val="595959"/>
                </a:solidFill>
                <a:latin typeface="Cambria"/>
                <a:cs typeface="Cambria"/>
              </a:rPr>
              <a:t>anything</a:t>
            </a:r>
            <a:r>
              <a:rPr sz="3300" spc="-105" dirty="0">
                <a:solidFill>
                  <a:srgbClr val="595959"/>
                </a:solidFill>
                <a:latin typeface="Cambria"/>
                <a:cs typeface="Cambria"/>
              </a:rPr>
              <a:t> </a:t>
            </a:r>
            <a:r>
              <a:rPr sz="3300" dirty="0">
                <a:solidFill>
                  <a:srgbClr val="595959"/>
                </a:solidFill>
                <a:latin typeface="Cambria"/>
                <a:cs typeface="Cambria"/>
              </a:rPr>
              <a:t>of</a:t>
            </a:r>
            <a:r>
              <a:rPr sz="3300" spc="-95" dirty="0">
                <a:solidFill>
                  <a:srgbClr val="595959"/>
                </a:solidFill>
                <a:latin typeface="Cambria"/>
                <a:cs typeface="Cambria"/>
              </a:rPr>
              <a:t> </a:t>
            </a:r>
            <a:r>
              <a:rPr sz="3300" dirty="0">
                <a:solidFill>
                  <a:srgbClr val="595959"/>
                </a:solidFill>
                <a:latin typeface="Cambria"/>
                <a:cs typeface="Cambria"/>
              </a:rPr>
              <a:t>value,</a:t>
            </a:r>
            <a:r>
              <a:rPr sz="3300" spc="-95" dirty="0">
                <a:solidFill>
                  <a:srgbClr val="595959"/>
                </a:solidFill>
                <a:latin typeface="Cambria"/>
                <a:cs typeface="Cambria"/>
              </a:rPr>
              <a:t> </a:t>
            </a:r>
            <a:r>
              <a:rPr sz="3300" dirty="0">
                <a:solidFill>
                  <a:srgbClr val="595959"/>
                </a:solidFill>
                <a:latin typeface="Cambria"/>
                <a:cs typeface="Cambria"/>
              </a:rPr>
              <a:t>or</a:t>
            </a:r>
            <a:r>
              <a:rPr sz="3300" spc="-95" dirty="0">
                <a:solidFill>
                  <a:srgbClr val="595959"/>
                </a:solidFill>
                <a:latin typeface="Cambria"/>
                <a:cs typeface="Cambria"/>
              </a:rPr>
              <a:t> </a:t>
            </a:r>
            <a:r>
              <a:rPr sz="3300" dirty="0">
                <a:solidFill>
                  <a:srgbClr val="595959"/>
                </a:solidFill>
                <a:latin typeface="Cambria"/>
                <a:cs typeface="Cambria"/>
              </a:rPr>
              <a:t>providing</a:t>
            </a:r>
            <a:r>
              <a:rPr sz="3300" spc="-105" dirty="0">
                <a:solidFill>
                  <a:srgbClr val="595959"/>
                </a:solidFill>
                <a:latin typeface="Cambria"/>
                <a:cs typeface="Cambria"/>
              </a:rPr>
              <a:t> </a:t>
            </a:r>
            <a:r>
              <a:rPr sz="3300" dirty="0">
                <a:solidFill>
                  <a:srgbClr val="595959"/>
                </a:solidFill>
                <a:latin typeface="Cambria"/>
                <a:cs typeface="Cambria"/>
              </a:rPr>
              <a:t>legal</a:t>
            </a:r>
            <a:r>
              <a:rPr sz="3300" spc="-90" dirty="0">
                <a:solidFill>
                  <a:srgbClr val="595959"/>
                </a:solidFill>
                <a:latin typeface="Cambria"/>
                <a:cs typeface="Cambria"/>
              </a:rPr>
              <a:t> </a:t>
            </a:r>
            <a:r>
              <a:rPr sz="3300" dirty="0">
                <a:solidFill>
                  <a:srgbClr val="595959"/>
                </a:solidFill>
                <a:latin typeface="Cambria"/>
                <a:cs typeface="Cambria"/>
              </a:rPr>
              <a:t>advice</a:t>
            </a:r>
            <a:r>
              <a:rPr sz="3300" spc="-90" dirty="0">
                <a:solidFill>
                  <a:srgbClr val="595959"/>
                </a:solidFill>
                <a:latin typeface="Cambria"/>
                <a:cs typeface="Cambria"/>
              </a:rPr>
              <a:t> </a:t>
            </a:r>
            <a:r>
              <a:rPr sz="3300" spc="-25" dirty="0">
                <a:solidFill>
                  <a:srgbClr val="595959"/>
                </a:solidFill>
                <a:latin typeface="Cambria"/>
                <a:cs typeface="Cambria"/>
              </a:rPr>
              <a:t>or </a:t>
            </a:r>
            <a:r>
              <a:rPr sz="3300" spc="-10" dirty="0">
                <a:solidFill>
                  <a:srgbClr val="595959"/>
                </a:solidFill>
                <a:latin typeface="Cambria"/>
                <a:cs typeface="Cambria"/>
              </a:rPr>
              <a:t>assistance.</a:t>
            </a:r>
            <a:endParaRPr sz="3300">
              <a:latin typeface="Cambria"/>
              <a:cs typeface="Cambri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30445" y="31495"/>
            <a:ext cx="8778240" cy="1513205"/>
          </a:xfrm>
          <a:prstGeom prst="rect">
            <a:avLst/>
          </a:prstGeom>
        </p:spPr>
        <p:txBody>
          <a:bodyPr vert="horz" wrap="square" lIns="0" tIns="92075" rIns="0" bIns="0" rtlCol="0">
            <a:spAutoFit/>
          </a:bodyPr>
          <a:lstStyle/>
          <a:p>
            <a:pPr marL="2715260" marR="5080" indent="-2703195">
              <a:lnSpc>
                <a:spcPts val="5590"/>
              </a:lnSpc>
              <a:spcBef>
                <a:spcPts val="725"/>
              </a:spcBef>
            </a:pPr>
            <a:r>
              <a:rPr sz="5100" spc="125" dirty="0"/>
              <a:t>IMPERSONATING</a:t>
            </a:r>
            <a:r>
              <a:rPr sz="5100" spc="395" dirty="0"/>
              <a:t> </a:t>
            </a:r>
            <a:r>
              <a:rPr sz="5100" dirty="0"/>
              <a:t>A</a:t>
            </a:r>
            <a:r>
              <a:rPr sz="5100" spc="395" dirty="0"/>
              <a:t> </a:t>
            </a:r>
            <a:r>
              <a:rPr sz="5100" spc="90" dirty="0"/>
              <a:t>LAWYER- </a:t>
            </a:r>
            <a:r>
              <a:rPr sz="5100" spc="170" dirty="0"/>
              <a:t>PE</a:t>
            </a:r>
            <a:r>
              <a:rPr sz="5100" spc="75" dirty="0"/>
              <a:t>N</a:t>
            </a:r>
            <a:r>
              <a:rPr sz="5100" spc="165" dirty="0"/>
              <a:t>A</a:t>
            </a:r>
            <a:r>
              <a:rPr sz="5100" spc="-360" dirty="0"/>
              <a:t>L</a:t>
            </a:r>
            <a:r>
              <a:rPr sz="5100" spc="170" dirty="0"/>
              <a:t>T</a:t>
            </a:r>
            <a:r>
              <a:rPr sz="5100" spc="165" dirty="0"/>
              <a:t>I</a:t>
            </a:r>
            <a:r>
              <a:rPr sz="5100" spc="170" dirty="0"/>
              <a:t>ES</a:t>
            </a:r>
            <a:endParaRPr sz="5100"/>
          </a:p>
        </p:txBody>
      </p:sp>
      <p:sp>
        <p:nvSpPr>
          <p:cNvPr id="3" name="object 3"/>
          <p:cNvSpPr txBox="1"/>
          <p:nvPr/>
        </p:nvSpPr>
        <p:spPr>
          <a:xfrm>
            <a:off x="1165824" y="1589024"/>
            <a:ext cx="10231755" cy="4993640"/>
          </a:xfrm>
          <a:prstGeom prst="rect">
            <a:avLst/>
          </a:prstGeom>
        </p:spPr>
        <p:txBody>
          <a:bodyPr vert="horz" wrap="square" lIns="0" tIns="6350" rIns="0" bIns="0" rtlCol="0">
            <a:spAutoFit/>
          </a:bodyPr>
          <a:lstStyle/>
          <a:p>
            <a:pPr marL="12700" marR="5080" indent="526415">
              <a:lnSpc>
                <a:spcPct val="109600"/>
              </a:lnSpc>
              <a:spcBef>
                <a:spcPts val="50"/>
              </a:spcBef>
              <a:buAutoNum type="arabicParenBoth"/>
              <a:tabLst>
                <a:tab pos="539115" algn="l"/>
              </a:tabLst>
            </a:pPr>
            <a:r>
              <a:rPr sz="2700" dirty="0">
                <a:solidFill>
                  <a:srgbClr val="595959"/>
                </a:solidFill>
                <a:latin typeface="Cambria"/>
                <a:cs typeface="Cambria"/>
              </a:rPr>
              <a:t>for</a:t>
            </a:r>
            <a:r>
              <a:rPr sz="2700" spc="-45" dirty="0">
                <a:solidFill>
                  <a:srgbClr val="595959"/>
                </a:solidFill>
                <a:latin typeface="Cambria"/>
                <a:cs typeface="Cambria"/>
              </a:rPr>
              <a:t> </a:t>
            </a:r>
            <a:r>
              <a:rPr sz="2700" dirty="0">
                <a:solidFill>
                  <a:srgbClr val="595959"/>
                </a:solidFill>
                <a:latin typeface="Cambria"/>
                <a:cs typeface="Cambria"/>
              </a:rPr>
              <a:t>a</a:t>
            </a:r>
            <a:r>
              <a:rPr sz="2700" spc="-45" dirty="0">
                <a:solidFill>
                  <a:srgbClr val="595959"/>
                </a:solidFill>
                <a:latin typeface="Cambria"/>
                <a:cs typeface="Cambria"/>
              </a:rPr>
              <a:t> </a:t>
            </a:r>
            <a:r>
              <a:rPr sz="2700" dirty="0">
                <a:solidFill>
                  <a:srgbClr val="595959"/>
                </a:solidFill>
                <a:latin typeface="Cambria"/>
                <a:cs typeface="Cambria"/>
              </a:rPr>
              <a:t>first</a:t>
            </a:r>
            <a:r>
              <a:rPr sz="2700" spc="-40" dirty="0">
                <a:solidFill>
                  <a:srgbClr val="595959"/>
                </a:solidFill>
                <a:latin typeface="Cambria"/>
                <a:cs typeface="Cambria"/>
              </a:rPr>
              <a:t> </a:t>
            </a:r>
            <a:r>
              <a:rPr sz="2700" dirty="0">
                <a:solidFill>
                  <a:srgbClr val="595959"/>
                </a:solidFill>
                <a:latin typeface="Cambria"/>
                <a:cs typeface="Cambria"/>
              </a:rPr>
              <a:t>offense,</a:t>
            </a:r>
            <a:r>
              <a:rPr sz="2700" spc="-40" dirty="0">
                <a:solidFill>
                  <a:srgbClr val="595959"/>
                </a:solidFill>
                <a:latin typeface="Cambria"/>
                <a:cs typeface="Cambria"/>
              </a:rPr>
              <a:t> </a:t>
            </a:r>
            <a:r>
              <a:rPr sz="2700" dirty="0">
                <a:solidFill>
                  <a:srgbClr val="595959"/>
                </a:solidFill>
                <a:latin typeface="Cambria"/>
                <a:cs typeface="Cambria"/>
              </a:rPr>
              <a:t>is</a:t>
            </a:r>
            <a:r>
              <a:rPr sz="2700" spc="-40" dirty="0">
                <a:solidFill>
                  <a:srgbClr val="595959"/>
                </a:solidFill>
                <a:latin typeface="Cambria"/>
                <a:cs typeface="Cambria"/>
              </a:rPr>
              <a:t> </a:t>
            </a:r>
            <a:r>
              <a:rPr sz="2700" dirty="0">
                <a:solidFill>
                  <a:srgbClr val="595959"/>
                </a:solidFill>
                <a:latin typeface="Cambria"/>
                <a:cs typeface="Cambria"/>
              </a:rPr>
              <a:t>guilty</a:t>
            </a:r>
            <a:r>
              <a:rPr sz="2700" spc="-35" dirty="0">
                <a:solidFill>
                  <a:srgbClr val="595959"/>
                </a:solidFill>
                <a:latin typeface="Cambria"/>
                <a:cs typeface="Cambria"/>
              </a:rPr>
              <a:t> </a:t>
            </a:r>
            <a:r>
              <a:rPr sz="2700" dirty="0">
                <a:solidFill>
                  <a:srgbClr val="595959"/>
                </a:solidFill>
                <a:latin typeface="Cambria"/>
                <a:cs typeface="Cambria"/>
              </a:rPr>
              <a:t>of</a:t>
            </a:r>
            <a:r>
              <a:rPr sz="2700" spc="-40" dirty="0">
                <a:solidFill>
                  <a:srgbClr val="595959"/>
                </a:solidFill>
                <a:latin typeface="Cambria"/>
                <a:cs typeface="Cambria"/>
              </a:rPr>
              <a:t> </a:t>
            </a:r>
            <a:r>
              <a:rPr sz="2700" dirty="0">
                <a:solidFill>
                  <a:srgbClr val="595959"/>
                </a:solidFill>
                <a:latin typeface="Cambria"/>
                <a:cs typeface="Cambria"/>
              </a:rPr>
              <a:t>a</a:t>
            </a:r>
            <a:r>
              <a:rPr sz="2700" spc="-45" dirty="0">
                <a:solidFill>
                  <a:srgbClr val="595959"/>
                </a:solidFill>
                <a:latin typeface="Cambria"/>
                <a:cs typeface="Cambria"/>
              </a:rPr>
              <a:t> </a:t>
            </a:r>
            <a:r>
              <a:rPr sz="2700" dirty="0">
                <a:solidFill>
                  <a:srgbClr val="595959"/>
                </a:solidFill>
                <a:latin typeface="Cambria"/>
                <a:cs typeface="Cambria"/>
              </a:rPr>
              <a:t>misdemeanor</a:t>
            </a:r>
            <a:r>
              <a:rPr sz="2700" spc="-40" dirty="0">
                <a:solidFill>
                  <a:srgbClr val="595959"/>
                </a:solidFill>
                <a:latin typeface="Cambria"/>
                <a:cs typeface="Cambria"/>
              </a:rPr>
              <a:t> </a:t>
            </a:r>
            <a:r>
              <a:rPr sz="2700" dirty="0">
                <a:solidFill>
                  <a:srgbClr val="595959"/>
                </a:solidFill>
                <a:latin typeface="Cambria"/>
                <a:cs typeface="Cambria"/>
              </a:rPr>
              <a:t>and,</a:t>
            </a:r>
            <a:r>
              <a:rPr sz="2700" spc="-45" dirty="0">
                <a:solidFill>
                  <a:srgbClr val="595959"/>
                </a:solidFill>
                <a:latin typeface="Cambria"/>
                <a:cs typeface="Cambria"/>
              </a:rPr>
              <a:t> </a:t>
            </a:r>
            <a:r>
              <a:rPr sz="2700" dirty="0">
                <a:solidFill>
                  <a:srgbClr val="595959"/>
                </a:solidFill>
                <a:latin typeface="Cambria"/>
                <a:cs typeface="Cambria"/>
              </a:rPr>
              <a:t>upon</a:t>
            </a:r>
            <a:r>
              <a:rPr sz="2700" spc="-30" dirty="0">
                <a:solidFill>
                  <a:srgbClr val="595959"/>
                </a:solidFill>
                <a:latin typeface="Cambria"/>
                <a:cs typeface="Cambria"/>
              </a:rPr>
              <a:t> </a:t>
            </a:r>
            <a:r>
              <a:rPr sz="2700" spc="-10" dirty="0">
                <a:solidFill>
                  <a:srgbClr val="595959"/>
                </a:solidFill>
                <a:latin typeface="Cambria"/>
                <a:cs typeface="Cambria"/>
              </a:rPr>
              <a:t>conviction, </a:t>
            </a:r>
            <a:r>
              <a:rPr sz="2700" dirty="0">
                <a:solidFill>
                  <a:srgbClr val="595959"/>
                </a:solidFill>
                <a:latin typeface="Cambria"/>
                <a:cs typeface="Cambria"/>
              </a:rPr>
              <a:t>must</a:t>
            </a:r>
            <a:r>
              <a:rPr sz="2700" spc="-50" dirty="0">
                <a:solidFill>
                  <a:srgbClr val="595959"/>
                </a:solidFill>
                <a:latin typeface="Cambria"/>
                <a:cs typeface="Cambria"/>
              </a:rPr>
              <a:t> </a:t>
            </a:r>
            <a:r>
              <a:rPr sz="2700" dirty="0">
                <a:solidFill>
                  <a:srgbClr val="595959"/>
                </a:solidFill>
                <a:latin typeface="Cambria"/>
                <a:cs typeface="Cambria"/>
              </a:rPr>
              <a:t>be</a:t>
            </a:r>
            <a:r>
              <a:rPr sz="2700" spc="-45" dirty="0">
                <a:solidFill>
                  <a:srgbClr val="595959"/>
                </a:solidFill>
                <a:latin typeface="Cambria"/>
                <a:cs typeface="Cambria"/>
              </a:rPr>
              <a:t> </a:t>
            </a:r>
            <a:r>
              <a:rPr sz="2700" dirty="0">
                <a:solidFill>
                  <a:srgbClr val="595959"/>
                </a:solidFill>
                <a:latin typeface="Cambria"/>
                <a:cs typeface="Cambria"/>
              </a:rPr>
              <a:t>fined</a:t>
            </a:r>
            <a:r>
              <a:rPr sz="2700" spc="-40" dirty="0">
                <a:solidFill>
                  <a:srgbClr val="595959"/>
                </a:solidFill>
                <a:latin typeface="Cambria"/>
                <a:cs typeface="Cambria"/>
              </a:rPr>
              <a:t> </a:t>
            </a:r>
            <a:r>
              <a:rPr sz="2700" dirty="0">
                <a:solidFill>
                  <a:srgbClr val="595959"/>
                </a:solidFill>
                <a:latin typeface="Cambria"/>
                <a:cs typeface="Cambria"/>
              </a:rPr>
              <a:t>not</a:t>
            </a:r>
            <a:r>
              <a:rPr sz="2700" spc="-45" dirty="0">
                <a:solidFill>
                  <a:srgbClr val="595959"/>
                </a:solidFill>
                <a:latin typeface="Cambria"/>
                <a:cs typeface="Cambria"/>
              </a:rPr>
              <a:t> </a:t>
            </a:r>
            <a:r>
              <a:rPr sz="2700" dirty="0">
                <a:solidFill>
                  <a:srgbClr val="595959"/>
                </a:solidFill>
                <a:latin typeface="Cambria"/>
                <a:cs typeface="Cambria"/>
              </a:rPr>
              <a:t>more</a:t>
            </a:r>
            <a:r>
              <a:rPr sz="2700" spc="-45" dirty="0">
                <a:solidFill>
                  <a:srgbClr val="595959"/>
                </a:solidFill>
                <a:latin typeface="Cambria"/>
                <a:cs typeface="Cambria"/>
              </a:rPr>
              <a:t> </a:t>
            </a:r>
            <a:r>
              <a:rPr sz="2700" dirty="0">
                <a:solidFill>
                  <a:srgbClr val="595959"/>
                </a:solidFill>
                <a:latin typeface="Cambria"/>
                <a:cs typeface="Cambria"/>
              </a:rPr>
              <a:t>than</a:t>
            </a:r>
            <a:r>
              <a:rPr sz="2700" spc="-35" dirty="0">
                <a:solidFill>
                  <a:srgbClr val="595959"/>
                </a:solidFill>
                <a:latin typeface="Cambria"/>
                <a:cs typeface="Cambria"/>
              </a:rPr>
              <a:t> </a:t>
            </a:r>
            <a:r>
              <a:rPr sz="2700" dirty="0">
                <a:solidFill>
                  <a:srgbClr val="595959"/>
                </a:solidFill>
                <a:latin typeface="Cambria"/>
                <a:cs typeface="Cambria"/>
              </a:rPr>
              <a:t>one</a:t>
            </a:r>
            <a:r>
              <a:rPr sz="2700" spc="-45" dirty="0">
                <a:solidFill>
                  <a:srgbClr val="595959"/>
                </a:solidFill>
                <a:latin typeface="Cambria"/>
                <a:cs typeface="Cambria"/>
              </a:rPr>
              <a:t> </a:t>
            </a:r>
            <a:r>
              <a:rPr sz="2700" dirty="0">
                <a:solidFill>
                  <a:srgbClr val="595959"/>
                </a:solidFill>
                <a:latin typeface="Cambria"/>
                <a:cs typeface="Cambria"/>
              </a:rPr>
              <a:t>thousand</a:t>
            </a:r>
            <a:r>
              <a:rPr sz="2700" spc="-40" dirty="0">
                <a:solidFill>
                  <a:srgbClr val="595959"/>
                </a:solidFill>
                <a:latin typeface="Cambria"/>
                <a:cs typeface="Cambria"/>
              </a:rPr>
              <a:t> </a:t>
            </a:r>
            <a:r>
              <a:rPr sz="2700" dirty="0">
                <a:solidFill>
                  <a:srgbClr val="595959"/>
                </a:solidFill>
                <a:latin typeface="Cambria"/>
                <a:cs typeface="Cambria"/>
              </a:rPr>
              <a:t>dollars</a:t>
            </a:r>
            <a:r>
              <a:rPr sz="2700" spc="-40" dirty="0">
                <a:solidFill>
                  <a:srgbClr val="595959"/>
                </a:solidFill>
                <a:latin typeface="Cambria"/>
                <a:cs typeface="Cambria"/>
              </a:rPr>
              <a:t> </a:t>
            </a:r>
            <a:r>
              <a:rPr sz="2700" dirty="0">
                <a:solidFill>
                  <a:srgbClr val="595959"/>
                </a:solidFill>
                <a:latin typeface="Cambria"/>
                <a:cs typeface="Cambria"/>
              </a:rPr>
              <a:t>or</a:t>
            </a:r>
            <a:r>
              <a:rPr sz="2700" spc="-45" dirty="0">
                <a:solidFill>
                  <a:srgbClr val="595959"/>
                </a:solidFill>
                <a:latin typeface="Cambria"/>
                <a:cs typeface="Cambria"/>
              </a:rPr>
              <a:t> </a:t>
            </a:r>
            <a:r>
              <a:rPr sz="2700" dirty="0">
                <a:solidFill>
                  <a:srgbClr val="595959"/>
                </a:solidFill>
                <a:latin typeface="Cambria"/>
                <a:cs typeface="Cambria"/>
              </a:rPr>
              <a:t>imprisoned</a:t>
            </a:r>
            <a:r>
              <a:rPr sz="2700" spc="-45" dirty="0">
                <a:solidFill>
                  <a:srgbClr val="595959"/>
                </a:solidFill>
                <a:latin typeface="Cambria"/>
                <a:cs typeface="Cambria"/>
              </a:rPr>
              <a:t> </a:t>
            </a:r>
            <a:r>
              <a:rPr sz="2700" spc="-25" dirty="0">
                <a:solidFill>
                  <a:srgbClr val="595959"/>
                </a:solidFill>
                <a:latin typeface="Cambria"/>
                <a:cs typeface="Cambria"/>
              </a:rPr>
              <a:t>for </a:t>
            </a:r>
            <a:r>
              <a:rPr sz="2700" dirty="0">
                <a:solidFill>
                  <a:srgbClr val="595959"/>
                </a:solidFill>
                <a:latin typeface="Cambria"/>
                <a:cs typeface="Cambria"/>
              </a:rPr>
              <a:t>not</a:t>
            </a:r>
            <a:r>
              <a:rPr sz="2700" spc="-40" dirty="0">
                <a:solidFill>
                  <a:srgbClr val="595959"/>
                </a:solidFill>
                <a:latin typeface="Cambria"/>
                <a:cs typeface="Cambria"/>
              </a:rPr>
              <a:t> </a:t>
            </a:r>
            <a:r>
              <a:rPr sz="2700" dirty="0">
                <a:solidFill>
                  <a:srgbClr val="595959"/>
                </a:solidFill>
                <a:latin typeface="Cambria"/>
                <a:cs typeface="Cambria"/>
              </a:rPr>
              <a:t>more</a:t>
            </a:r>
            <a:r>
              <a:rPr sz="2700" spc="-40" dirty="0">
                <a:solidFill>
                  <a:srgbClr val="595959"/>
                </a:solidFill>
                <a:latin typeface="Cambria"/>
                <a:cs typeface="Cambria"/>
              </a:rPr>
              <a:t> </a:t>
            </a:r>
            <a:r>
              <a:rPr sz="2700" dirty="0">
                <a:solidFill>
                  <a:srgbClr val="595959"/>
                </a:solidFill>
                <a:latin typeface="Cambria"/>
                <a:cs typeface="Cambria"/>
              </a:rPr>
              <a:t>than</a:t>
            </a:r>
            <a:r>
              <a:rPr sz="2700" spc="-25" dirty="0">
                <a:solidFill>
                  <a:srgbClr val="595959"/>
                </a:solidFill>
                <a:latin typeface="Cambria"/>
                <a:cs typeface="Cambria"/>
              </a:rPr>
              <a:t> </a:t>
            </a:r>
            <a:r>
              <a:rPr sz="2700" dirty="0">
                <a:solidFill>
                  <a:srgbClr val="595959"/>
                </a:solidFill>
                <a:latin typeface="Cambria"/>
                <a:cs typeface="Cambria"/>
              </a:rPr>
              <a:t>one</a:t>
            </a:r>
            <a:r>
              <a:rPr sz="2700" spc="-40" dirty="0">
                <a:solidFill>
                  <a:srgbClr val="595959"/>
                </a:solidFill>
                <a:latin typeface="Cambria"/>
                <a:cs typeface="Cambria"/>
              </a:rPr>
              <a:t> </a:t>
            </a:r>
            <a:r>
              <a:rPr sz="2700" spc="-60" dirty="0">
                <a:solidFill>
                  <a:srgbClr val="595959"/>
                </a:solidFill>
                <a:latin typeface="Cambria"/>
                <a:cs typeface="Cambria"/>
              </a:rPr>
              <a:t>year,</a:t>
            </a:r>
            <a:r>
              <a:rPr sz="2700" spc="-40" dirty="0">
                <a:solidFill>
                  <a:srgbClr val="595959"/>
                </a:solidFill>
                <a:latin typeface="Cambria"/>
                <a:cs typeface="Cambria"/>
              </a:rPr>
              <a:t> </a:t>
            </a:r>
            <a:r>
              <a:rPr sz="2700" dirty="0">
                <a:solidFill>
                  <a:srgbClr val="595959"/>
                </a:solidFill>
                <a:latin typeface="Cambria"/>
                <a:cs typeface="Cambria"/>
              </a:rPr>
              <a:t>or</a:t>
            </a:r>
            <a:r>
              <a:rPr sz="2700" spc="-35" dirty="0">
                <a:solidFill>
                  <a:srgbClr val="595959"/>
                </a:solidFill>
                <a:latin typeface="Cambria"/>
                <a:cs typeface="Cambria"/>
              </a:rPr>
              <a:t> </a:t>
            </a:r>
            <a:r>
              <a:rPr sz="2700" spc="-10" dirty="0">
                <a:solidFill>
                  <a:srgbClr val="595959"/>
                </a:solidFill>
                <a:latin typeface="Cambria"/>
                <a:cs typeface="Cambria"/>
              </a:rPr>
              <a:t>both;</a:t>
            </a:r>
            <a:endParaRPr sz="2700">
              <a:latin typeface="Cambria"/>
              <a:cs typeface="Cambria"/>
            </a:endParaRPr>
          </a:p>
          <a:p>
            <a:pPr>
              <a:lnSpc>
                <a:spcPct val="100000"/>
              </a:lnSpc>
              <a:spcBef>
                <a:spcPts val="340"/>
              </a:spcBef>
              <a:buClr>
                <a:srgbClr val="595959"/>
              </a:buClr>
              <a:buFont typeface="Cambria"/>
              <a:buAutoNum type="arabicParenBoth"/>
            </a:pPr>
            <a:endParaRPr sz="2700">
              <a:latin typeface="Cambria"/>
              <a:cs typeface="Cambria"/>
            </a:endParaRPr>
          </a:p>
          <a:p>
            <a:pPr marL="12700" marR="379095" indent="526415">
              <a:lnSpc>
                <a:spcPct val="111100"/>
              </a:lnSpc>
              <a:buAutoNum type="arabicParenBoth"/>
              <a:tabLst>
                <a:tab pos="539115" algn="l"/>
              </a:tabLst>
            </a:pPr>
            <a:r>
              <a:rPr sz="2700" dirty="0">
                <a:solidFill>
                  <a:srgbClr val="595959"/>
                </a:solidFill>
                <a:latin typeface="Cambria"/>
                <a:cs typeface="Cambria"/>
              </a:rPr>
              <a:t>for</a:t>
            </a:r>
            <a:r>
              <a:rPr sz="2700" spc="-45" dirty="0">
                <a:solidFill>
                  <a:srgbClr val="595959"/>
                </a:solidFill>
                <a:latin typeface="Cambria"/>
                <a:cs typeface="Cambria"/>
              </a:rPr>
              <a:t> </a:t>
            </a:r>
            <a:r>
              <a:rPr sz="2700" dirty="0">
                <a:solidFill>
                  <a:srgbClr val="595959"/>
                </a:solidFill>
                <a:latin typeface="Cambria"/>
                <a:cs typeface="Cambria"/>
              </a:rPr>
              <a:t>a</a:t>
            </a:r>
            <a:r>
              <a:rPr sz="2700" spc="-50" dirty="0">
                <a:solidFill>
                  <a:srgbClr val="595959"/>
                </a:solidFill>
                <a:latin typeface="Cambria"/>
                <a:cs typeface="Cambria"/>
              </a:rPr>
              <a:t> </a:t>
            </a:r>
            <a:r>
              <a:rPr sz="2700" dirty="0">
                <a:solidFill>
                  <a:srgbClr val="595959"/>
                </a:solidFill>
                <a:latin typeface="Cambria"/>
                <a:cs typeface="Cambria"/>
              </a:rPr>
              <a:t>second</a:t>
            </a:r>
            <a:r>
              <a:rPr sz="2700" spc="-40" dirty="0">
                <a:solidFill>
                  <a:srgbClr val="595959"/>
                </a:solidFill>
                <a:latin typeface="Cambria"/>
                <a:cs typeface="Cambria"/>
              </a:rPr>
              <a:t> </a:t>
            </a:r>
            <a:r>
              <a:rPr sz="2700" dirty="0">
                <a:solidFill>
                  <a:srgbClr val="595959"/>
                </a:solidFill>
                <a:latin typeface="Cambria"/>
                <a:cs typeface="Cambria"/>
              </a:rPr>
              <a:t>offense,</a:t>
            </a:r>
            <a:r>
              <a:rPr sz="2700" spc="-45" dirty="0">
                <a:solidFill>
                  <a:srgbClr val="595959"/>
                </a:solidFill>
                <a:latin typeface="Cambria"/>
                <a:cs typeface="Cambria"/>
              </a:rPr>
              <a:t> </a:t>
            </a:r>
            <a:r>
              <a:rPr sz="2700" dirty="0">
                <a:solidFill>
                  <a:srgbClr val="595959"/>
                </a:solidFill>
                <a:latin typeface="Cambria"/>
                <a:cs typeface="Cambria"/>
              </a:rPr>
              <a:t>is</a:t>
            </a:r>
            <a:r>
              <a:rPr sz="2700" spc="-40" dirty="0">
                <a:solidFill>
                  <a:srgbClr val="595959"/>
                </a:solidFill>
                <a:latin typeface="Cambria"/>
                <a:cs typeface="Cambria"/>
              </a:rPr>
              <a:t> </a:t>
            </a:r>
            <a:r>
              <a:rPr sz="2700" dirty="0">
                <a:solidFill>
                  <a:srgbClr val="595959"/>
                </a:solidFill>
                <a:latin typeface="Cambria"/>
                <a:cs typeface="Cambria"/>
              </a:rPr>
              <a:t>guilty</a:t>
            </a:r>
            <a:r>
              <a:rPr sz="2700" spc="-40" dirty="0">
                <a:solidFill>
                  <a:srgbClr val="595959"/>
                </a:solidFill>
                <a:latin typeface="Cambria"/>
                <a:cs typeface="Cambria"/>
              </a:rPr>
              <a:t> </a:t>
            </a:r>
            <a:r>
              <a:rPr sz="2700" dirty="0">
                <a:solidFill>
                  <a:srgbClr val="595959"/>
                </a:solidFill>
                <a:latin typeface="Cambria"/>
                <a:cs typeface="Cambria"/>
              </a:rPr>
              <a:t>of</a:t>
            </a:r>
            <a:r>
              <a:rPr sz="2700" spc="-45" dirty="0">
                <a:solidFill>
                  <a:srgbClr val="595959"/>
                </a:solidFill>
                <a:latin typeface="Cambria"/>
                <a:cs typeface="Cambria"/>
              </a:rPr>
              <a:t> </a:t>
            </a:r>
            <a:r>
              <a:rPr sz="2700" dirty="0">
                <a:solidFill>
                  <a:srgbClr val="595959"/>
                </a:solidFill>
                <a:latin typeface="Cambria"/>
                <a:cs typeface="Cambria"/>
              </a:rPr>
              <a:t>a</a:t>
            </a:r>
            <a:r>
              <a:rPr sz="2700" spc="-50" dirty="0">
                <a:solidFill>
                  <a:srgbClr val="595959"/>
                </a:solidFill>
                <a:latin typeface="Cambria"/>
                <a:cs typeface="Cambria"/>
              </a:rPr>
              <a:t> </a:t>
            </a:r>
            <a:r>
              <a:rPr sz="2700" dirty="0">
                <a:solidFill>
                  <a:srgbClr val="595959"/>
                </a:solidFill>
                <a:latin typeface="Cambria"/>
                <a:cs typeface="Cambria"/>
              </a:rPr>
              <a:t>misdemeanor</a:t>
            </a:r>
            <a:r>
              <a:rPr sz="2700" spc="-45" dirty="0">
                <a:solidFill>
                  <a:srgbClr val="595959"/>
                </a:solidFill>
                <a:latin typeface="Cambria"/>
                <a:cs typeface="Cambria"/>
              </a:rPr>
              <a:t> </a:t>
            </a:r>
            <a:r>
              <a:rPr sz="2700" dirty="0">
                <a:solidFill>
                  <a:srgbClr val="595959"/>
                </a:solidFill>
                <a:latin typeface="Cambria"/>
                <a:cs typeface="Cambria"/>
              </a:rPr>
              <a:t>and,</a:t>
            </a:r>
            <a:r>
              <a:rPr sz="2700" spc="-45" dirty="0">
                <a:solidFill>
                  <a:srgbClr val="595959"/>
                </a:solidFill>
                <a:latin typeface="Cambria"/>
                <a:cs typeface="Cambria"/>
              </a:rPr>
              <a:t> </a:t>
            </a:r>
            <a:r>
              <a:rPr sz="2700" spc="-20" dirty="0">
                <a:solidFill>
                  <a:srgbClr val="595959"/>
                </a:solidFill>
                <a:latin typeface="Cambria"/>
                <a:cs typeface="Cambria"/>
              </a:rPr>
              <a:t>upon </a:t>
            </a:r>
            <a:r>
              <a:rPr sz="2700" dirty="0">
                <a:solidFill>
                  <a:srgbClr val="595959"/>
                </a:solidFill>
                <a:latin typeface="Cambria"/>
                <a:cs typeface="Cambria"/>
              </a:rPr>
              <a:t>conviction,</a:t>
            </a:r>
            <a:r>
              <a:rPr sz="2700" spc="-65" dirty="0">
                <a:solidFill>
                  <a:srgbClr val="595959"/>
                </a:solidFill>
                <a:latin typeface="Cambria"/>
                <a:cs typeface="Cambria"/>
              </a:rPr>
              <a:t> </a:t>
            </a:r>
            <a:r>
              <a:rPr sz="2700" dirty="0">
                <a:solidFill>
                  <a:srgbClr val="595959"/>
                </a:solidFill>
                <a:latin typeface="Cambria"/>
                <a:cs typeface="Cambria"/>
              </a:rPr>
              <a:t>must</a:t>
            </a:r>
            <a:r>
              <a:rPr sz="2700" spc="-60" dirty="0">
                <a:solidFill>
                  <a:srgbClr val="595959"/>
                </a:solidFill>
                <a:latin typeface="Cambria"/>
                <a:cs typeface="Cambria"/>
              </a:rPr>
              <a:t> </a:t>
            </a:r>
            <a:r>
              <a:rPr sz="2700" dirty="0">
                <a:solidFill>
                  <a:srgbClr val="595959"/>
                </a:solidFill>
                <a:latin typeface="Cambria"/>
                <a:cs typeface="Cambria"/>
              </a:rPr>
              <a:t>be</a:t>
            </a:r>
            <a:r>
              <a:rPr sz="2700" spc="-60" dirty="0">
                <a:solidFill>
                  <a:srgbClr val="595959"/>
                </a:solidFill>
                <a:latin typeface="Cambria"/>
                <a:cs typeface="Cambria"/>
              </a:rPr>
              <a:t> </a:t>
            </a:r>
            <a:r>
              <a:rPr sz="2700" dirty="0">
                <a:solidFill>
                  <a:srgbClr val="595959"/>
                </a:solidFill>
                <a:latin typeface="Cambria"/>
                <a:cs typeface="Cambria"/>
              </a:rPr>
              <a:t>fined</a:t>
            </a:r>
            <a:r>
              <a:rPr sz="2700" spc="-60" dirty="0">
                <a:solidFill>
                  <a:srgbClr val="595959"/>
                </a:solidFill>
                <a:latin typeface="Cambria"/>
                <a:cs typeface="Cambria"/>
              </a:rPr>
              <a:t> </a:t>
            </a:r>
            <a:r>
              <a:rPr sz="2700" dirty="0">
                <a:solidFill>
                  <a:srgbClr val="595959"/>
                </a:solidFill>
                <a:latin typeface="Cambria"/>
                <a:cs typeface="Cambria"/>
              </a:rPr>
              <a:t>not</a:t>
            </a:r>
            <a:r>
              <a:rPr sz="2700" spc="-60" dirty="0">
                <a:solidFill>
                  <a:srgbClr val="595959"/>
                </a:solidFill>
                <a:latin typeface="Cambria"/>
                <a:cs typeface="Cambria"/>
              </a:rPr>
              <a:t> </a:t>
            </a:r>
            <a:r>
              <a:rPr sz="2700" dirty="0">
                <a:solidFill>
                  <a:srgbClr val="595959"/>
                </a:solidFill>
                <a:latin typeface="Cambria"/>
                <a:cs typeface="Cambria"/>
              </a:rPr>
              <a:t>more</a:t>
            </a:r>
            <a:r>
              <a:rPr sz="2700" spc="-60" dirty="0">
                <a:solidFill>
                  <a:srgbClr val="595959"/>
                </a:solidFill>
                <a:latin typeface="Cambria"/>
                <a:cs typeface="Cambria"/>
              </a:rPr>
              <a:t> </a:t>
            </a:r>
            <a:r>
              <a:rPr sz="2700" dirty="0">
                <a:solidFill>
                  <a:srgbClr val="595959"/>
                </a:solidFill>
                <a:latin typeface="Cambria"/>
                <a:cs typeface="Cambria"/>
              </a:rPr>
              <a:t>than</a:t>
            </a:r>
            <a:r>
              <a:rPr sz="2700" spc="-55" dirty="0">
                <a:solidFill>
                  <a:srgbClr val="595959"/>
                </a:solidFill>
                <a:latin typeface="Cambria"/>
                <a:cs typeface="Cambria"/>
              </a:rPr>
              <a:t> </a:t>
            </a:r>
            <a:r>
              <a:rPr sz="2700" dirty="0">
                <a:solidFill>
                  <a:srgbClr val="595959"/>
                </a:solidFill>
                <a:latin typeface="Cambria"/>
                <a:cs typeface="Cambria"/>
              </a:rPr>
              <a:t>two</a:t>
            </a:r>
            <a:r>
              <a:rPr sz="2700" spc="-55" dirty="0">
                <a:solidFill>
                  <a:srgbClr val="595959"/>
                </a:solidFill>
                <a:latin typeface="Cambria"/>
                <a:cs typeface="Cambria"/>
              </a:rPr>
              <a:t> </a:t>
            </a:r>
            <a:r>
              <a:rPr sz="2700" dirty="0">
                <a:solidFill>
                  <a:srgbClr val="595959"/>
                </a:solidFill>
                <a:latin typeface="Cambria"/>
                <a:cs typeface="Cambria"/>
              </a:rPr>
              <a:t>thousand</a:t>
            </a:r>
            <a:r>
              <a:rPr sz="2700" spc="-60" dirty="0">
                <a:solidFill>
                  <a:srgbClr val="595959"/>
                </a:solidFill>
                <a:latin typeface="Cambria"/>
                <a:cs typeface="Cambria"/>
              </a:rPr>
              <a:t> </a:t>
            </a:r>
            <a:r>
              <a:rPr sz="2700" dirty="0">
                <a:solidFill>
                  <a:srgbClr val="595959"/>
                </a:solidFill>
                <a:latin typeface="Cambria"/>
                <a:cs typeface="Cambria"/>
              </a:rPr>
              <a:t>five</a:t>
            </a:r>
            <a:r>
              <a:rPr sz="2700" spc="-60" dirty="0">
                <a:solidFill>
                  <a:srgbClr val="595959"/>
                </a:solidFill>
                <a:latin typeface="Cambria"/>
                <a:cs typeface="Cambria"/>
              </a:rPr>
              <a:t> </a:t>
            </a:r>
            <a:r>
              <a:rPr sz="2700" spc="-10" dirty="0">
                <a:solidFill>
                  <a:srgbClr val="595959"/>
                </a:solidFill>
                <a:latin typeface="Cambria"/>
                <a:cs typeface="Cambria"/>
              </a:rPr>
              <a:t>hundred </a:t>
            </a:r>
            <a:r>
              <a:rPr sz="2700" dirty="0">
                <a:solidFill>
                  <a:srgbClr val="595959"/>
                </a:solidFill>
                <a:latin typeface="Cambria"/>
                <a:cs typeface="Cambria"/>
              </a:rPr>
              <a:t>dollars</a:t>
            </a:r>
            <a:r>
              <a:rPr sz="2700" spc="-50" dirty="0">
                <a:solidFill>
                  <a:srgbClr val="595959"/>
                </a:solidFill>
                <a:latin typeface="Cambria"/>
                <a:cs typeface="Cambria"/>
              </a:rPr>
              <a:t> </a:t>
            </a:r>
            <a:r>
              <a:rPr sz="2700" dirty="0">
                <a:solidFill>
                  <a:srgbClr val="595959"/>
                </a:solidFill>
                <a:latin typeface="Cambria"/>
                <a:cs typeface="Cambria"/>
              </a:rPr>
              <a:t>or</a:t>
            </a:r>
            <a:r>
              <a:rPr sz="2700" spc="-50" dirty="0">
                <a:solidFill>
                  <a:srgbClr val="595959"/>
                </a:solidFill>
                <a:latin typeface="Cambria"/>
                <a:cs typeface="Cambria"/>
              </a:rPr>
              <a:t> </a:t>
            </a:r>
            <a:r>
              <a:rPr sz="2700" dirty="0">
                <a:solidFill>
                  <a:srgbClr val="595959"/>
                </a:solidFill>
                <a:latin typeface="Cambria"/>
                <a:cs typeface="Cambria"/>
              </a:rPr>
              <a:t>imprisoned</a:t>
            </a:r>
            <a:r>
              <a:rPr sz="2700" spc="-50" dirty="0">
                <a:solidFill>
                  <a:srgbClr val="595959"/>
                </a:solidFill>
                <a:latin typeface="Cambria"/>
                <a:cs typeface="Cambria"/>
              </a:rPr>
              <a:t> </a:t>
            </a:r>
            <a:r>
              <a:rPr sz="2700" dirty="0">
                <a:solidFill>
                  <a:srgbClr val="595959"/>
                </a:solidFill>
                <a:latin typeface="Cambria"/>
                <a:cs typeface="Cambria"/>
              </a:rPr>
              <a:t>for</a:t>
            </a:r>
            <a:r>
              <a:rPr sz="2700" spc="-50" dirty="0">
                <a:solidFill>
                  <a:srgbClr val="595959"/>
                </a:solidFill>
                <a:latin typeface="Cambria"/>
                <a:cs typeface="Cambria"/>
              </a:rPr>
              <a:t> </a:t>
            </a:r>
            <a:r>
              <a:rPr sz="2700" dirty="0">
                <a:solidFill>
                  <a:srgbClr val="595959"/>
                </a:solidFill>
                <a:latin typeface="Cambria"/>
                <a:cs typeface="Cambria"/>
              </a:rPr>
              <a:t>not</a:t>
            </a:r>
            <a:r>
              <a:rPr sz="2700" spc="-55" dirty="0">
                <a:solidFill>
                  <a:srgbClr val="595959"/>
                </a:solidFill>
                <a:latin typeface="Cambria"/>
                <a:cs typeface="Cambria"/>
              </a:rPr>
              <a:t> </a:t>
            </a:r>
            <a:r>
              <a:rPr sz="2700" dirty="0">
                <a:solidFill>
                  <a:srgbClr val="595959"/>
                </a:solidFill>
                <a:latin typeface="Cambria"/>
                <a:cs typeface="Cambria"/>
              </a:rPr>
              <a:t>more</a:t>
            </a:r>
            <a:r>
              <a:rPr sz="2700" spc="-50" dirty="0">
                <a:solidFill>
                  <a:srgbClr val="595959"/>
                </a:solidFill>
                <a:latin typeface="Cambria"/>
                <a:cs typeface="Cambria"/>
              </a:rPr>
              <a:t> </a:t>
            </a:r>
            <a:r>
              <a:rPr sz="2700" dirty="0">
                <a:solidFill>
                  <a:srgbClr val="595959"/>
                </a:solidFill>
                <a:latin typeface="Cambria"/>
                <a:cs typeface="Cambria"/>
              </a:rPr>
              <a:t>than</a:t>
            </a:r>
            <a:r>
              <a:rPr sz="2700" spc="-45" dirty="0">
                <a:solidFill>
                  <a:srgbClr val="595959"/>
                </a:solidFill>
                <a:latin typeface="Cambria"/>
                <a:cs typeface="Cambria"/>
              </a:rPr>
              <a:t> </a:t>
            </a:r>
            <a:r>
              <a:rPr sz="2700" dirty="0">
                <a:solidFill>
                  <a:srgbClr val="595959"/>
                </a:solidFill>
                <a:latin typeface="Cambria"/>
                <a:cs typeface="Cambria"/>
              </a:rPr>
              <a:t>three</a:t>
            </a:r>
            <a:r>
              <a:rPr sz="2700" spc="-50" dirty="0">
                <a:solidFill>
                  <a:srgbClr val="595959"/>
                </a:solidFill>
                <a:latin typeface="Cambria"/>
                <a:cs typeface="Cambria"/>
              </a:rPr>
              <a:t> </a:t>
            </a:r>
            <a:r>
              <a:rPr sz="2700" dirty="0">
                <a:solidFill>
                  <a:srgbClr val="595959"/>
                </a:solidFill>
                <a:latin typeface="Cambria"/>
                <a:cs typeface="Cambria"/>
              </a:rPr>
              <a:t>years,</a:t>
            </a:r>
            <a:r>
              <a:rPr sz="2700" spc="-55" dirty="0">
                <a:solidFill>
                  <a:srgbClr val="595959"/>
                </a:solidFill>
                <a:latin typeface="Cambria"/>
                <a:cs typeface="Cambria"/>
              </a:rPr>
              <a:t> </a:t>
            </a:r>
            <a:r>
              <a:rPr sz="2700" dirty="0">
                <a:solidFill>
                  <a:srgbClr val="595959"/>
                </a:solidFill>
                <a:latin typeface="Cambria"/>
                <a:cs typeface="Cambria"/>
              </a:rPr>
              <a:t>or</a:t>
            </a:r>
            <a:r>
              <a:rPr sz="2700" spc="-50" dirty="0">
                <a:solidFill>
                  <a:srgbClr val="595959"/>
                </a:solidFill>
                <a:latin typeface="Cambria"/>
                <a:cs typeface="Cambria"/>
              </a:rPr>
              <a:t> </a:t>
            </a:r>
            <a:r>
              <a:rPr sz="2700" dirty="0">
                <a:solidFill>
                  <a:srgbClr val="595959"/>
                </a:solidFill>
                <a:latin typeface="Cambria"/>
                <a:cs typeface="Cambria"/>
              </a:rPr>
              <a:t>both;</a:t>
            </a:r>
            <a:r>
              <a:rPr sz="2700" spc="-50" dirty="0">
                <a:solidFill>
                  <a:srgbClr val="595959"/>
                </a:solidFill>
                <a:latin typeface="Cambria"/>
                <a:cs typeface="Cambria"/>
              </a:rPr>
              <a:t> </a:t>
            </a:r>
            <a:r>
              <a:rPr sz="2700" spc="-25" dirty="0">
                <a:solidFill>
                  <a:srgbClr val="595959"/>
                </a:solidFill>
                <a:latin typeface="Cambria"/>
                <a:cs typeface="Cambria"/>
              </a:rPr>
              <a:t>and</a:t>
            </a:r>
            <a:endParaRPr sz="2700">
              <a:latin typeface="Cambria"/>
              <a:cs typeface="Cambria"/>
            </a:endParaRPr>
          </a:p>
          <a:p>
            <a:pPr>
              <a:lnSpc>
                <a:spcPct val="100000"/>
              </a:lnSpc>
              <a:spcBef>
                <a:spcPts val="385"/>
              </a:spcBef>
              <a:buClr>
                <a:srgbClr val="595959"/>
              </a:buClr>
              <a:buFont typeface="Cambria"/>
              <a:buAutoNum type="arabicParenBoth"/>
            </a:pPr>
            <a:endParaRPr sz="2700">
              <a:latin typeface="Cambria"/>
              <a:cs typeface="Cambria"/>
            </a:endParaRPr>
          </a:p>
          <a:p>
            <a:pPr marL="12700" marR="507365" indent="526415">
              <a:lnSpc>
                <a:spcPct val="109600"/>
              </a:lnSpc>
              <a:spcBef>
                <a:spcPts val="5"/>
              </a:spcBef>
              <a:buAutoNum type="arabicParenBoth"/>
              <a:tabLst>
                <a:tab pos="539115" algn="l"/>
              </a:tabLst>
            </a:pPr>
            <a:r>
              <a:rPr sz="2700" dirty="0">
                <a:solidFill>
                  <a:srgbClr val="595959"/>
                </a:solidFill>
                <a:latin typeface="Cambria"/>
                <a:cs typeface="Cambria"/>
              </a:rPr>
              <a:t>for</a:t>
            </a:r>
            <a:r>
              <a:rPr sz="2700" spc="-50" dirty="0">
                <a:solidFill>
                  <a:srgbClr val="595959"/>
                </a:solidFill>
                <a:latin typeface="Cambria"/>
                <a:cs typeface="Cambria"/>
              </a:rPr>
              <a:t> </a:t>
            </a:r>
            <a:r>
              <a:rPr sz="2700" dirty="0">
                <a:solidFill>
                  <a:srgbClr val="595959"/>
                </a:solidFill>
                <a:latin typeface="Cambria"/>
                <a:cs typeface="Cambria"/>
              </a:rPr>
              <a:t>a</a:t>
            </a:r>
            <a:r>
              <a:rPr sz="2700" spc="-50" dirty="0">
                <a:solidFill>
                  <a:srgbClr val="595959"/>
                </a:solidFill>
                <a:latin typeface="Cambria"/>
                <a:cs typeface="Cambria"/>
              </a:rPr>
              <a:t> </a:t>
            </a:r>
            <a:r>
              <a:rPr sz="2700" dirty="0">
                <a:solidFill>
                  <a:srgbClr val="595959"/>
                </a:solidFill>
                <a:latin typeface="Cambria"/>
                <a:cs typeface="Cambria"/>
              </a:rPr>
              <a:t>third</a:t>
            </a:r>
            <a:r>
              <a:rPr sz="2700" spc="-40" dirty="0">
                <a:solidFill>
                  <a:srgbClr val="595959"/>
                </a:solidFill>
                <a:latin typeface="Cambria"/>
                <a:cs typeface="Cambria"/>
              </a:rPr>
              <a:t> </a:t>
            </a:r>
            <a:r>
              <a:rPr sz="2700" dirty="0">
                <a:solidFill>
                  <a:srgbClr val="595959"/>
                </a:solidFill>
                <a:latin typeface="Cambria"/>
                <a:cs typeface="Cambria"/>
              </a:rPr>
              <a:t>or</a:t>
            </a:r>
            <a:r>
              <a:rPr sz="2700" spc="-50" dirty="0">
                <a:solidFill>
                  <a:srgbClr val="595959"/>
                </a:solidFill>
                <a:latin typeface="Cambria"/>
                <a:cs typeface="Cambria"/>
              </a:rPr>
              <a:t> </a:t>
            </a:r>
            <a:r>
              <a:rPr sz="2700" dirty="0">
                <a:solidFill>
                  <a:srgbClr val="595959"/>
                </a:solidFill>
                <a:latin typeface="Cambria"/>
                <a:cs typeface="Cambria"/>
              </a:rPr>
              <a:t>subsequent</a:t>
            </a:r>
            <a:r>
              <a:rPr sz="2700" spc="-45" dirty="0">
                <a:solidFill>
                  <a:srgbClr val="595959"/>
                </a:solidFill>
                <a:latin typeface="Cambria"/>
                <a:cs typeface="Cambria"/>
              </a:rPr>
              <a:t> </a:t>
            </a:r>
            <a:r>
              <a:rPr sz="2700" dirty="0">
                <a:solidFill>
                  <a:srgbClr val="595959"/>
                </a:solidFill>
                <a:latin typeface="Cambria"/>
                <a:cs typeface="Cambria"/>
              </a:rPr>
              <a:t>offense,</a:t>
            </a:r>
            <a:r>
              <a:rPr sz="2700" spc="-45" dirty="0">
                <a:solidFill>
                  <a:srgbClr val="595959"/>
                </a:solidFill>
                <a:latin typeface="Cambria"/>
                <a:cs typeface="Cambria"/>
              </a:rPr>
              <a:t> </a:t>
            </a:r>
            <a:r>
              <a:rPr sz="2700" dirty="0">
                <a:solidFill>
                  <a:srgbClr val="595959"/>
                </a:solidFill>
                <a:latin typeface="Cambria"/>
                <a:cs typeface="Cambria"/>
              </a:rPr>
              <a:t>is</a:t>
            </a:r>
            <a:r>
              <a:rPr sz="2700" spc="-45" dirty="0">
                <a:solidFill>
                  <a:srgbClr val="595959"/>
                </a:solidFill>
                <a:latin typeface="Cambria"/>
                <a:cs typeface="Cambria"/>
              </a:rPr>
              <a:t> </a:t>
            </a:r>
            <a:r>
              <a:rPr sz="2700" dirty="0">
                <a:solidFill>
                  <a:srgbClr val="595959"/>
                </a:solidFill>
                <a:latin typeface="Cambria"/>
                <a:cs typeface="Cambria"/>
              </a:rPr>
              <a:t>guilty</a:t>
            </a:r>
            <a:r>
              <a:rPr sz="2700" spc="-40" dirty="0">
                <a:solidFill>
                  <a:srgbClr val="595959"/>
                </a:solidFill>
                <a:latin typeface="Cambria"/>
                <a:cs typeface="Cambria"/>
              </a:rPr>
              <a:t> </a:t>
            </a:r>
            <a:r>
              <a:rPr sz="2700" dirty="0">
                <a:solidFill>
                  <a:srgbClr val="595959"/>
                </a:solidFill>
                <a:latin typeface="Cambria"/>
                <a:cs typeface="Cambria"/>
              </a:rPr>
              <a:t>of</a:t>
            </a:r>
            <a:r>
              <a:rPr sz="2700" spc="-45" dirty="0">
                <a:solidFill>
                  <a:srgbClr val="595959"/>
                </a:solidFill>
                <a:latin typeface="Cambria"/>
                <a:cs typeface="Cambria"/>
              </a:rPr>
              <a:t> </a:t>
            </a:r>
            <a:r>
              <a:rPr sz="2700" dirty="0">
                <a:solidFill>
                  <a:srgbClr val="595959"/>
                </a:solidFill>
                <a:latin typeface="Cambria"/>
                <a:cs typeface="Cambria"/>
              </a:rPr>
              <a:t>a</a:t>
            </a:r>
            <a:r>
              <a:rPr sz="2700" spc="-55" dirty="0">
                <a:solidFill>
                  <a:srgbClr val="595959"/>
                </a:solidFill>
                <a:latin typeface="Cambria"/>
                <a:cs typeface="Cambria"/>
              </a:rPr>
              <a:t> </a:t>
            </a:r>
            <a:r>
              <a:rPr sz="2700" dirty="0">
                <a:solidFill>
                  <a:srgbClr val="595959"/>
                </a:solidFill>
                <a:latin typeface="Cambria"/>
                <a:cs typeface="Cambria"/>
              </a:rPr>
              <a:t>felony</a:t>
            </a:r>
            <a:r>
              <a:rPr sz="2700" spc="-40" dirty="0">
                <a:solidFill>
                  <a:srgbClr val="595959"/>
                </a:solidFill>
                <a:latin typeface="Cambria"/>
                <a:cs typeface="Cambria"/>
              </a:rPr>
              <a:t> </a:t>
            </a:r>
            <a:r>
              <a:rPr sz="2700" dirty="0">
                <a:solidFill>
                  <a:srgbClr val="595959"/>
                </a:solidFill>
                <a:latin typeface="Cambria"/>
                <a:cs typeface="Cambria"/>
              </a:rPr>
              <a:t>and,</a:t>
            </a:r>
            <a:r>
              <a:rPr sz="2700" spc="-45" dirty="0">
                <a:solidFill>
                  <a:srgbClr val="595959"/>
                </a:solidFill>
                <a:latin typeface="Cambria"/>
                <a:cs typeface="Cambria"/>
              </a:rPr>
              <a:t> </a:t>
            </a:r>
            <a:r>
              <a:rPr sz="2700" spc="-20" dirty="0">
                <a:solidFill>
                  <a:srgbClr val="595959"/>
                </a:solidFill>
                <a:latin typeface="Cambria"/>
                <a:cs typeface="Cambria"/>
              </a:rPr>
              <a:t>upon </a:t>
            </a:r>
            <a:r>
              <a:rPr sz="2700" dirty="0">
                <a:solidFill>
                  <a:srgbClr val="595959"/>
                </a:solidFill>
                <a:latin typeface="Cambria"/>
                <a:cs typeface="Cambria"/>
              </a:rPr>
              <a:t>conviction,</a:t>
            </a:r>
            <a:r>
              <a:rPr sz="2700" spc="-65" dirty="0">
                <a:solidFill>
                  <a:srgbClr val="595959"/>
                </a:solidFill>
                <a:latin typeface="Cambria"/>
                <a:cs typeface="Cambria"/>
              </a:rPr>
              <a:t> </a:t>
            </a:r>
            <a:r>
              <a:rPr sz="2700" dirty="0">
                <a:solidFill>
                  <a:srgbClr val="595959"/>
                </a:solidFill>
                <a:latin typeface="Cambria"/>
                <a:cs typeface="Cambria"/>
              </a:rPr>
              <a:t>must</a:t>
            </a:r>
            <a:r>
              <a:rPr sz="2700" spc="-65" dirty="0">
                <a:solidFill>
                  <a:srgbClr val="595959"/>
                </a:solidFill>
                <a:latin typeface="Cambria"/>
                <a:cs typeface="Cambria"/>
              </a:rPr>
              <a:t> </a:t>
            </a:r>
            <a:r>
              <a:rPr sz="2700" dirty="0">
                <a:solidFill>
                  <a:srgbClr val="595959"/>
                </a:solidFill>
                <a:latin typeface="Cambria"/>
                <a:cs typeface="Cambria"/>
              </a:rPr>
              <a:t>be</a:t>
            </a:r>
            <a:r>
              <a:rPr sz="2700" spc="-60" dirty="0">
                <a:solidFill>
                  <a:srgbClr val="595959"/>
                </a:solidFill>
                <a:latin typeface="Cambria"/>
                <a:cs typeface="Cambria"/>
              </a:rPr>
              <a:t> </a:t>
            </a:r>
            <a:r>
              <a:rPr sz="2700" dirty="0">
                <a:solidFill>
                  <a:srgbClr val="595959"/>
                </a:solidFill>
                <a:latin typeface="Cambria"/>
                <a:cs typeface="Cambria"/>
              </a:rPr>
              <a:t>fined</a:t>
            </a:r>
            <a:r>
              <a:rPr sz="2700" spc="-60" dirty="0">
                <a:solidFill>
                  <a:srgbClr val="595959"/>
                </a:solidFill>
                <a:latin typeface="Cambria"/>
                <a:cs typeface="Cambria"/>
              </a:rPr>
              <a:t> </a:t>
            </a:r>
            <a:r>
              <a:rPr sz="2700" dirty="0">
                <a:solidFill>
                  <a:srgbClr val="595959"/>
                </a:solidFill>
                <a:latin typeface="Cambria"/>
                <a:cs typeface="Cambria"/>
              </a:rPr>
              <a:t>not</a:t>
            </a:r>
            <a:r>
              <a:rPr sz="2700" spc="-60" dirty="0">
                <a:solidFill>
                  <a:srgbClr val="595959"/>
                </a:solidFill>
                <a:latin typeface="Cambria"/>
                <a:cs typeface="Cambria"/>
              </a:rPr>
              <a:t> </a:t>
            </a:r>
            <a:r>
              <a:rPr sz="2700" dirty="0">
                <a:solidFill>
                  <a:srgbClr val="595959"/>
                </a:solidFill>
                <a:latin typeface="Cambria"/>
                <a:cs typeface="Cambria"/>
              </a:rPr>
              <a:t>more</a:t>
            </a:r>
            <a:r>
              <a:rPr sz="2700" spc="-65" dirty="0">
                <a:solidFill>
                  <a:srgbClr val="595959"/>
                </a:solidFill>
                <a:latin typeface="Cambria"/>
                <a:cs typeface="Cambria"/>
              </a:rPr>
              <a:t> </a:t>
            </a:r>
            <a:r>
              <a:rPr sz="2700" dirty="0">
                <a:solidFill>
                  <a:srgbClr val="595959"/>
                </a:solidFill>
                <a:latin typeface="Cambria"/>
                <a:cs typeface="Cambria"/>
              </a:rPr>
              <a:t>than</a:t>
            </a:r>
            <a:r>
              <a:rPr sz="2700" spc="-50" dirty="0">
                <a:solidFill>
                  <a:srgbClr val="595959"/>
                </a:solidFill>
                <a:latin typeface="Cambria"/>
                <a:cs typeface="Cambria"/>
              </a:rPr>
              <a:t> </a:t>
            </a:r>
            <a:r>
              <a:rPr sz="2700" dirty="0">
                <a:solidFill>
                  <a:srgbClr val="595959"/>
                </a:solidFill>
                <a:latin typeface="Cambria"/>
                <a:cs typeface="Cambria"/>
              </a:rPr>
              <a:t>five</a:t>
            </a:r>
            <a:r>
              <a:rPr sz="2700" spc="-65" dirty="0">
                <a:solidFill>
                  <a:srgbClr val="595959"/>
                </a:solidFill>
                <a:latin typeface="Cambria"/>
                <a:cs typeface="Cambria"/>
              </a:rPr>
              <a:t> </a:t>
            </a:r>
            <a:r>
              <a:rPr sz="2700" dirty="0">
                <a:solidFill>
                  <a:srgbClr val="595959"/>
                </a:solidFill>
                <a:latin typeface="Cambria"/>
                <a:cs typeface="Cambria"/>
              </a:rPr>
              <a:t>thousand</a:t>
            </a:r>
            <a:r>
              <a:rPr sz="2700" spc="-60" dirty="0">
                <a:solidFill>
                  <a:srgbClr val="595959"/>
                </a:solidFill>
                <a:latin typeface="Cambria"/>
                <a:cs typeface="Cambria"/>
              </a:rPr>
              <a:t> </a:t>
            </a:r>
            <a:r>
              <a:rPr sz="2700" dirty="0">
                <a:solidFill>
                  <a:srgbClr val="595959"/>
                </a:solidFill>
                <a:latin typeface="Cambria"/>
                <a:cs typeface="Cambria"/>
              </a:rPr>
              <a:t>dollars</a:t>
            </a:r>
            <a:r>
              <a:rPr sz="2700" spc="-55" dirty="0">
                <a:solidFill>
                  <a:srgbClr val="595959"/>
                </a:solidFill>
                <a:latin typeface="Cambria"/>
                <a:cs typeface="Cambria"/>
              </a:rPr>
              <a:t> </a:t>
            </a:r>
            <a:r>
              <a:rPr sz="2700" spc="-25" dirty="0">
                <a:solidFill>
                  <a:srgbClr val="595959"/>
                </a:solidFill>
                <a:latin typeface="Cambria"/>
                <a:cs typeface="Cambria"/>
              </a:rPr>
              <a:t>or </a:t>
            </a:r>
            <a:r>
              <a:rPr sz="2700" dirty="0">
                <a:solidFill>
                  <a:srgbClr val="595959"/>
                </a:solidFill>
                <a:latin typeface="Cambria"/>
                <a:cs typeface="Cambria"/>
              </a:rPr>
              <a:t>imprisoned</a:t>
            </a:r>
            <a:r>
              <a:rPr sz="2700" spc="-65" dirty="0">
                <a:solidFill>
                  <a:srgbClr val="595959"/>
                </a:solidFill>
                <a:latin typeface="Cambria"/>
                <a:cs typeface="Cambria"/>
              </a:rPr>
              <a:t> </a:t>
            </a:r>
            <a:r>
              <a:rPr sz="2700" dirty="0">
                <a:solidFill>
                  <a:srgbClr val="595959"/>
                </a:solidFill>
                <a:latin typeface="Cambria"/>
                <a:cs typeface="Cambria"/>
              </a:rPr>
              <a:t>for</a:t>
            </a:r>
            <a:r>
              <a:rPr sz="2700" spc="-65" dirty="0">
                <a:solidFill>
                  <a:srgbClr val="595959"/>
                </a:solidFill>
                <a:latin typeface="Cambria"/>
                <a:cs typeface="Cambria"/>
              </a:rPr>
              <a:t> </a:t>
            </a:r>
            <a:r>
              <a:rPr sz="2700" dirty="0">
                <a:solidFill>
                  <a:srgbClr val="595959"/>
                </a:solidFill>
                <a:latin typeface="Cambria"/>
                <a:cs typeface="Cambria"/>
              </a:rPr>
              <a:t>not</a:t>
            </a:r>
            <a:r>
              <a:rPr sz="2700" spc="-65" dirty="0">
                <a:solidFill>
                  <a:srgbClr val="595959"/>
                </a:solidFill>
                <a:latin typeface="Cambria"/>
                <a:cs typeface="Cambria"/>
              </a:rPr>
              <a:t> </a:t>
            </a:r>
            <a:r>
              <a:rPr sz="2700" dirty="0">
                <a:solidFill>
                  <a:srgbClr val="595959"/>
                </a:solidFill>
                <a:latin typeface="Cambria"/>
                <a:cs typeface="Cambria"/>
              </a:rPr>
              <a:t>more</a:t>
            </a:r>
            <a:r>
              <a:rPr sz="2700" spc="-70" dirty="0">
                <a:solidFill>
                  <a:srgbClr val="595959"/>
                </a:solidFill>
                <a:latin typeface="Cambria"/>
                <a:cs typeface="Cambria"/>
              </a:rPr>
              <a:t> </a:t>
            </a:r>
            <a:r>
              <a:rPr sz="2700" dirty="0">
                <a:solidFill>
                  <a:srgbClr val="595959"/>
                </a:solidFill>
                <a:latin typeface="Cambria"/>
                <a:cs typeface="Cambria"/>
              </a:rPr>
              <a:t>than</a:t>
            </a:r>
            <a:r>
              <a:rPr sz="2700" spc="-55" dirty="0">
                <a:solidFill>
                  <a:srgbClr val="595959"/>
                </a:solidFill>
                <a:latin typeface="Cambria"/>
                <a:cs typeface="Cambria"/>
              </a:rPr>
              <a:t> </a:t>
            </a:r>
            <a:r>
              <a:rPr sz="2700" dirty="0">
                <a:solidFill>
                  <a:srgbClr val="595959"/>
                </a:solidFill>
                <a:latin typeface="Cambria"/>
                <a:cs typeface="Cambria"/>
              </a:rPr>
              <a:t>five</a:t>
            </a:r>
            <a:r>
              <a:rPr sz="2700" spc="-65" dirty="0">
                <a:solidFill>
                  <a:srgbClr val="595959"/>
                </a:solidFill>
                <a:latin typeface="Cambria"/>
                <a:cs typeface="Cambria"/>
              </a:rPr>
              <a:t> </a:t>
            </a:r>
            <a:r>
              <a:rPr sz="2700" dirty="0">
                <a:solidFill>
                  <a:srgbClr val="595959"/>
                </a:solidFill>
                <a:latin typeface="Cambria"/>
                <a:cs typeface="Cambria"/>
              </a:rPr>
              <a:t>years,</a:t>
            </a:r>
            <a:r>
              <a:rPr sz="2700" spc="-70" dirty="0">
                <a:solidFill>
                  <a:srgbClr val="595959"/>
                </a:solidFill>
                <a:latin typeface="Cambria"/>
                <a:cs typeface="Cambria"/>
              </a:rPr>
              <a:t> </a:t>
            </a:r>
            <a:r>
              <a:rPr sz="2700" dirty="0">
                <a:solidFill>
                  <a:srgbClr val="595959"/>
                </a:solidFill>
                <a:latin typeface="Cambria"/>
                <a:cs typeface="Cambria"/>
              </a:rPr>
              <a:t>or</a:t>
            </a:r>
            <a:r>
              <a:rPr sz="2700" spc="-65" dirty="0">
                <a:solidFill>
                  <a:srgbClr val="595959"/>
                </a:solidFill>
                <a:latin typeface="Cambria"/>
                <a:cs typeface="Cambria"/>
              </a:rPr>
              <a:t> </a:t>
            </a:r>
            <a:r>
              <a:rPr sz="2700" spc="-10" dirty="0">
                <a:solidFill>
                  <a:srgbClr val="595959"/>
                </a:solidFill>
                <a:latin typeface="Cambria"/>
                <a:cs typeface="Cambria"/>
              </a:rPr>
              <a:t>both.</a:t>
            </a:r>
            <a:endParaRPr sz="2700">
              <a:latin typeface="Cambria"/>
              <a:cs typeface="Cambri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2075" rIns="0" bIns="0" rtlCol="0">
            <a:spAutoFit/>
          </a:bodyPr>
          <a:lstStyle/>
          <a:p>
            <a:pPr marL="3197860" marR="5080" indent="-2282190">
              <a:lnSpc>
                <a:spcPts val="5590"/>
              </a:lnSpc>
              <a:spcBef>
                <a:spcPts val="725"/>
              </a:spcBef>
            </a:pPr>
            <a:r>
              <a:rPr sz="5100" spc="125" dirty="0"/>
              <a:t>IMPERSONATING</a:t>
            </a:r>
            <a:r>
              <a:rPr sz="5100" spc="395" dirty="0"/>
              <a:t> </a:t>
            </a:r>
            <a:r>
              <a:rPr sz="5100" dirty="0"/>
              <a:t>A</a:t>
            </a:r>
            <a:r>
              <a:rPr sz="5100" spc="395" dirty="0"/>
              <a:t> </a:t>
            </a:r>
            <a:r>
              <a:rPr sz="5100" spc="90" dirty="0"/>
              <a:t>LAWYER- </a:t>
            </a:r>
            <a:r>
              <a:rPr sz="5100" spc="145" dirty="0"/>
              <a:t>RECENT</a:t>
            </a:r>
            <a:r>
              <a:rPr sz="5100" spc="405" dirty="0"/>
              <a:t> </a:t>
            </a:r>
            <a:r>
              <a:rPr sz="5100" spc="145" dirty="0"/>
              <a:t>CASE</a:t>
            </a:r>
            <a:endParaRPr sz="5100"/>
          </a:p>
        </p:txBody>
      </p:sp>
      <p:sp>
        <p:nvSpPr>
          <p:cNvPr id="3" name="object 3"/>
          <p:cNvSpPr txBox="1"/>
          <p:nvPr/>
        </p:nvSpPr>
        <p:spPr>
          <a:xfrm>
            <a:off x="1120104" y="1755139"/>
            <a:ext cx="6395085" cy="3896360"/>
          </a:xfrm>
          <a:prstGeom prst="rect">
            <a:avLst/>
          </a:prstGeom>
        </p:spPr>
        <p:txBody>
          <a:bodyPr vert="horz" wrap="square" lIns="0" tIns="6350" rIns="0" bIns="0" rtlCol="0">
            <a:spAutoFit/>
          </a:bodyPr>
          <a:lstStyle/>
          <a:p>
            <a:pPr marL="239395" marR="767080" indent="-227329">
              <a:lnSpc>
                <a:spcPct val="109200"/>
              </a:lnSpc>
              <a:spcBef>
                <a:spcPts val="50"/>
              </a:spcBef>
              <a:buClr>
                <a:srgbClr val="2A1A00"/>
              </a:buClr>
              <a:buFont typeface="Arial"/>
              <a:buChar char="•"/>
              <a:tabLst>
                <a:tab pos="240665" algn="l"/>
              </a:tabLst>
            </a:pPr>
            <a:r>
              <a:rPr sz="2400" dirty="0">
                <a:solidFill>
                  <a:srgbClr val="595959"/>
                </a:solidFill>
                <a:latin typeface="Cambria"/>
                <a:cs typeface="Cambria"/>
              </a:rPr>
              <a:t>A</a:t>
            </a:r>
            <a:r>
              <a:rPr sz="2400" spc="-45" dirty="0">
                <a:solidFill>
                  <a:srgbClr val="595959"/>
                </a:solidFill>
                <a:latin typeface="Cambria"/>
                <a:cs typeface="Cambria"/>
              </a:rPr>
              <a:t> </a:t>
            </a:r>
            <a:r>
              <a:rPr sz="2400" dirty="0">
                <a:solidFill>
                  <a:srgbClr val="595959"/>
                </a:solidFill>
                <a:latin typeface="Cambria"/>
                <a:cs typeface="Cambria"/>
              </a:rPr>
              <a:t>man</a:t>
            </a:r>
            <a:r>
              <a:rPr sz="2400" spc="-50" dirty="0">
                <a:solidFill>
                  <a:srgbClr val="595959"/>
                </a:solidFill>
                <a:latin typeface="Cambria"/>
                <a:cs typeface="Cambria"/>
              </a:rPr>
              <a:t> </a:t>
            </a:r>
            <a:r>
              <a:rPr sz="2400" dirty="0">
                <a:solidFill>
                  <a:srgbClr val="595959"/>
                </a:solidFill>
                <a:latin typeface="Cambria"/>
                <a:cs typeface="Cambria"/>
              </a:rPr>
              <a:t>posed</a:t>
            </a:r>
            <a:r>
              <a:rPr sz="2400" spc="-40" dirty="0">
                <a:solidFill>
                  <a:srgbClr val="595959"/>
                </a:solidFill>
                <a:latin typeface="Cambria"/>
                <a:cs typeface="Cambria"/>
              </a:rPr>
              <a:t> </a:t>
            </a:r>
            <a:r>
              <a:rPr sz="2400" dirty="0">
                <a:solidFill>
                  <a:srgbClr val="595959"/>
                </a:solidFill>
                <a:latin typeface="Cambria"/>
                <a:cs typeface="Cambria"/>
              </a:rPr>
              <a:t>as</a:t>
            </a:r>
            <a:r>
              <a:rPr sz="2400" spc="-40" dirty="0">
                <a:solidFill>
                  <a:srgbClr val="595959"/>
                </a:solidFill>
                <a:latin typeface="Cambria"/>
                <a:cs typeface="Cambria"/>
              </a:rPr>
              <a:t> </a:t>
            </a:r>
            <a:r>
              <a:rPr sz="2400" dirty="0">
                <a:solidFill>
                  <a:srgbClr val="595959"/>
                </a:solidFill>
                <a:latin typeface="Cambria"/>
                <a:cs typeface="Cambria"/>
              </a:rPr>
              <a:t>a</a:t>
            </a:r>
            <a:r>
              <a:rPr sz="2400" spc="-45" dirty="0">
                <a:solidFill>
                  <a:srgbClr val="595959"/>
                </a:solidFill>
                <a:latin typeface="Cambria"/>
                <a:cs typeface="Cambria"/>
              </a:rPr>
              <a:t> </a:t>
            </a:r>
            <a:r>
              <a:rPr sz="2400" dirty="0">
                <a:solidFill>
                  <a:srgbClr val="595959"/>
                </a:solidFill>
                <a:latin typeface="Cambria"/>
                <a:cs typeface="Cambria"/>
              </a:rPr>
              <a:t>lawyer</a:t>
            </a:r>
            <a:r>
              <a:rPr sz="2400" spc="-50" dirty="0">
                <a:solidFill>
                  <a:srgbClr val="595959"/>
                </a:solidFill>
                <a:latin typeface="Cambria"/>
                <a:cs typeface="Cambria"/>
              </a:rPr>
              <a:t> </a:t>
            </a:r>
            <a:r>
              <a:rPr sz="2400" dirty="0">
                <a:solidFill>
                  <a:srgbClr val="595959"/>
                </a:solidFill>
                <a:latin typeface="Cambria"/>
                <a:cs typeface="Cambria"/>
              </a:rPr>
              <a:t>in</a:t>
            </a:r>
            <a:r>
              <a:rPr sz="2400" spc="-50" dirty="0">
                <a:solidFill>
                  <a:srgbClr val="595959"/>
                </a:solidFill>
                <a:latin typeface="Cambria"/>
                <a:cs typeface="Cambria"/>
              </a:rPr>
              <a:t> </a:t>
            </a:r>
            <a:r>
              <a:rPr sz="2400" dirty="0">
                <a:solidFill>
                  <a:srgbClr val="595959"/>
                </a:solidFill>
                <a:latin typeface="Cambria"/>
                <a:cs typeface="Cambria"/>
              </a:rPr>
              <a:t>Columbia</a:t>
            </a:r>
            <a:r>
              <a:rPr sz="2400" spc="-40" dirty="0">
                <a:solidFill>
                  <a:srgbClr val="595959"/>
                </a:solidFill>
                <a:latin typeface="Cambria"/>
                <a:cs typeface="Cambria"/>
              </a:rPr>
              <a:t> </a:t>
            </a:r>
            <a:r>
              <a:rPr sz="2400" spc="-25" dirty="0">
                <a:solidFill>
                  <a:srgbClr val="595959"/>
                </a:solidFill>
                <a:latin typeface="Cambria"/>
                <a:cs typeface="Cambria"/>
              </a:rPr>
              <a:t>and 	</a:t>
            </a:r>
            <a:r>
              <a:rPr sz="2400" spc="-10" dirty="0">
                <a:solidFill>
                  <a:srgbClr val="595959"/>
                </a:solidFill>
                <a:latin typeface="Cambria"/>
                <a:cs typeface="Cambria"/>
              </a:rPr>
              <a:t>threatened</a:t>
            </a:r>
            <a:r>
              <a:rPr sz="2400" spc="-50" dirty="0">
                <a:solidFill>
                  <a:srgbClr val="595959"/>
                </a:solidFill>
                <a:latin typeface="Cambria"/>
                <a:cs typeface="Cambria"/>
              </a:rPr>
              <a:t> </a:t>
            </a:r>
            <a:r>
              <a:rPr sz="2400" dirty="0">
                <a:solidFill>
                  <a:srgbClr val="595959"/>
                </a:solidFill>
                <a:latin typeface="Cambria"/>
                <a:cs typeface="Cambria"/>
              </a:rPr>
              <a:t>legal</a:t>
            </a:r>
            <a:r>
              <a:rPr sz="2400" spc="-55" dirty="0">
                <a:solidFill>
                  <a:srgbClr val="595959"/>
                </a:solidFill>
                <a:latin typeface="Cambria"/>
                <a:cs typeface="Cambria"/>
              </a:rPr>
              <a:t> </a:t>
            </a:r>
            <a:r>
              <a:rPr sz="2400" dirty="0">
                <a:solidFill>
                  <a:srgbClr val="595959"/>
                </a:solidFill>
                <a:latin typeface="Cambria"/>
                <a:cs typeface="Cambria"/>
              </a:rPr>
              <a:t>action</a:t>
            </a:r>
            <a:r>
              <a:rPr sz="2400" spc="-55" dirty="0">
                <a:solidFill>
                  <a:srgbClr val="595959"/>
                </a:solidFill>
                <a:latin typeface="Cambria"/>
                <a:cs typeface="Cambria"/>
              </a:rPr>
              <a:t> </a:t>
            </a:r>
            <a:r>
              <a:rPr sz="2400" dirty="0">
                <a:solidFill>
                  <a:srgbClr val="595959"/>
                </a:solidFill>
                <a:latin typeface="Cambria"/>
                <a:cs typeface="Cambria"/>
              </a:rPr>
              <a:t>against</a:t>
            </a:r>
            <a:r>
              <a:rPr sz="2400" spc="-55" dirty="0">
                <a:solidFill>
                  <a:srgbClr val="595959"/>
                </a:solidFill>
                <a:latin typeface="Cambria"/>
                <a:cs typeface="Cambria"/>
              </a:rPr>
              <a:t> </a:t>
            </a:r>
            <a:r>
              <a:rPr sz="2400" dirty="0">
                <a:solidFill>
                  <a:srgbClr val="595959"/>
                </a:solidFill>
                <a:latin typeface="Cambria"/>
                <a:cs typeface="Cambria"/>
              </a:rPr>
              <a:t>a</a:t>
            </a:r>
            <a:r>
              <a:rPr sz="2400" spc="-50" dirty="0">
                <a:solidFill>
                  <a:srgbClr val="595959"/>
                </a:solidFill>
                <a:latin typeface="Cambria"/>
                <a:cs typeface="Cambria"/>
              </a:rPr>
              <a:t> </a:t>
            </a:r>
            <a:r>
              <a:rPr sz="2400" spc="-10" dirty="0">
                <a:solidFill>
                  <a:srgbClr val="595959"/>
                </a:solidFill>
                <a:latin typeface="Cambria"/>
                <a:cs typeface="Cambria"/>
              </a:rPr>
              <a:t>Chinese 	restaurant.</a:t>
            </a:r>
            <a:endParaRPr sz="2400">
              <a:latin typeface="Cambria"/>
              <a:cs typeface="Cambria"/>
            </a:endParaRPr>
          </a:p>
          <a:p>
            <a:pPr marL="239395" marR="5080" indent="-227329">
              <a:lnSpc>
                <a:spcPct val="107500"/>
              </a:lnSpc>
              <a:spcBef>
                <a:spcPts val="815"/>
              </a:spcBef>
              <a:buClr>
                <a:srgbClr val="2A1A00"/>
              </a:buClr>
              <a:buFont typeface="Arial"/>
              <a:buChar char="•"/>
              <a:tabLst>
                <a:tab pos="240665" algn="l"/>
              </a:tabLst>
            </a:pPr>
            <a:r>
              <a:rPr sz="2400" dirty="0">
                <a:solidFill>
                  <a:srgbClr val="595959"/>
                </a:solidFill>
                <a:latin typeface="Cambria"/>
                <a:cs typeface="Cambria"/>
              </a:rPr>
              <a:t>He</a:t>
            </a:r>
            <a:r>
              <a:rPr sz="2400" spc="-50" dirty="0">
                <a:solidFill>
                  <a:srgbClr val="595959"/>
                </a:solidFill>
                <a:latin typeface="Cambria"/>
                <a:cs typeface="Cambria"/>
              </a:rPr>
              <a:t> </a:t>
            </a:r>
            <a:r>
              <a:rPr sz="2400" dirty="0">
                <a:solidFill>
                  <a:srgbClr val="595959"/>
                </a:solidFill>
                <a:latin typeface="Cambria"/>
                <a:cs typeface="Cambria"/>
              </a:rPr>
              <a:t>also</a:t>
            </a:r>
            <a:r>
              <a:rPr sz="2400" spc="-55" dirty="0">
                <a:solidFill>
                  <a:srgbClr val="595959"/>
                </a:solidFill>
                <a:latin typeface="Cambria"/>
                <a:cs typeface="Cambria"/>
              </a:rPr>
              <a:t> </a:t>
            </a:r>
            <a:r>
              <a:rPr sz="2400" dirty="0">
                <a:solidFill>
                  <a:srgbClr val="595959"/>
                </a:solidFill>
                <a:latin typeface="Cambria"/>
                <a:cs typeface="Cambria"/>
              </a:rPr>
              <a:t>swindled</a:t>
            </a:r>
            <a:r>
              <a:rPr sz="2400" spc="-50" dirty="0">
                <a:solidFill>
                  <a:srgbClr val="595959"/>
                </a:solidFill>
                <a:latin typeface="Cambria"/>
                <a:cs typeface="Cambria"/>
              </a:rPr>
              <a:t> </a:t>
            </a:r>
            <a:r>
              <a:rPr sz="2400" dirty="0">
                <a:solidFill>
                  <a:srgbClr val="595959"/>
                </a:solidFill>
                <a:latin typeface="Cambria"/>
                <a:cs typeface="Cambria"/>
              </a:rPr>
              <a:t>people</a:t>
            </a:r>
            <a:r>
              <a:rPr sz="2400" spc="-50" dirty="0">
                <a:solidFill>
                  <a:srgbClr val="595959"/>
                </a:solidFill>
                <a:latin typeface="Cambria"/>
                <a:cs typeface="Cambria"/>
              </a:rPr>
              <a:t> </a:t>
            </a:r>
            <a:r>
              <a:rPr sz="2400" dirty="0">
                <a:solidFill>
                  <a:srgbClr val="595959"/>
                </a:solidFill>
                <a:latin typeface="Cambria"/>
                <a:cs typeface="Cambria"/>
              </a:rPr>
              <a:t>on</a:t>
            </a:r>
            <a:r>
              <a:rPr sz="2400" spc="-55" dirty="0">
                <a:solidFill>
                  <a:srgbClr val="595959"/>
                </a:solidFill>
                <a:latin typeface="Cambria"/>
                <a:cs typeface="Cambria"/>
              </a:rPr>
              <a:t> </a:t>
            </a:r>
            <a:r>
              <a:rPr sz="2400" dirty="0">
                <a:solidFill>
                  <a:srgbClr val="595959"/>
                </a:solidFill>
                <a:latin typeface="Cambria"/>
                <a:cs typeface="Cambria"/>
              </a:rPr>
              <a:t>the</a:t>
            </a:r>
            <a:r>
              <a:rPr sz="2400" spc="-50" dirty="0">
                <a:solidFill>
                  <a:srgbClr val="595959"/>
                </a:solidFill>
                <a:latin typeface="Cambria"/>
                <a:cs typeface="Cambria"/>
              </a:rPr>
              <a:t> </a:t>
            </a:r>
            <a:r>
              <a:rPr sz="2400" dirty="0">
                <a:solidFill>
                  <a:srgbClr val="595959"/>
                </a:solidFill>
                <a:latin typeface="Cambria"/>
                <a:cs typeface="Cambria"/>
              </a:rPr>
              <a:t>internet</a:t>
            </a:r>
            <a:r>
              <a:rPr sz="2400" spc="-55" dirty="0">
                <a:solidFill>
                  <a:srgbClr val="595959"/>
                </a:solidFill>
                <a:latin typeface="Cambria"/>
                <a:cs typeface="Cambria"/>
              </a:rPr>
              <a:t> </a:t>
            </a:r>
            <a:r>
              <a:rPr sz="2400" spc="-10" dirty="0">
                <a:solidFill>
                  <a:srgbClr val="595959"/>
                </a:solidFill>
                <a:latin typeface="Cambria"/>
                <a:cs typeface="Cambria"/>
              </a:rPr>
              <a:t>getting 	</a:t>
            </a:r>
            <a:r>
              <a:rPr sz="2400" spc="-20" dirty="0">
                <a:solidFill>
                  <a:srgbClr val="595959"/>
                </a:solidFill>
                <a:latin typeface="Cambria"/>
                <a:cs typeface="Cambria"/>
              </a:rPr>
              <a:t>up-</a:t>
            </a:r>
            <a:r>
              <a:rPr sz="2400" dirty="0">
                <a:solidFill>
                  <a:srgbClr val="595959"/>
                </a:solidFill>
                <a:latin typeface="Cambria"/>
                <a:cs typeface="Cambria"/>
              </a:rPr>
              <a:t>front</a:t>
            </a:r>
            <a:r>
              <a:rPr sz="2400" spc="-55" dirty="0">
                <a:solidFill>
                  <a:srgbClr val="595959"/>
                </a:solidFill>
                <a:latin typeface="Cambria"/>
                <a:cs typeface="Cambria"/>
              </a:rPr>
              <a:t> </a:t>
            </a:r>
            <a:r>
              <a:rPr sz="2400" dirty="0">
                <a:solidFill>
                  <a:srgbClr val="595959"/>
                </a:solidFill>
                <a:latin typeface="Cambria"/>
                <a:cs typeface="Cambria"/>
              </a:rPr>
              <a:t>fees</a:t>
            </a:r>
            <a:r>
              <a:rPr sz="2400" spc="-50" dirty="0">
                <a:solidFill>
                  <a:srgbClr val="595959"/>
                </a:solidFill>
                <a:latin typeface="Cambria"/>
                <a:cs typeface="Cambria"/>
              </a:rPr>
              <a:t> </a:t>
            </a:r>
            <a:r>
              <a:rPr sz="2400" dirty="0">
                <a:solidFill>
                  <a:srgbClr val="595959"/>
                </a:solidFill>
                <a:latin typeface="Cambria"/>
                <a:cs typeface="Cambria"/>
              </a:rPr>
              <a:t>to</a:t>
            </a:r>
            <a:r>
              <a:rPr sz="2400" spc="-55" dirty="0">
                <a:solidFill>
                  <a:srgbClr val="595959"/>
                </a:solidFill>
                <a:latin typeface="Cambria"/>
                <a:cs typeface="Cambria"/>
              </a:rPr>
              <a:t> </a:t>
            </a:r>
            <a:r>
              <a:rPr sz="2400" dirty="0">
                <a:solidFill>
                  <a:srgbClr val="595959"/>
                </a:solidFill>
                <a:latin typeface="Cambria"/>
                <a:cs typeface="Cambria"/>
              </a:rPr>
              <a:t>assist</a:t>
            </a:r>
            <a:r>
              <a:rPr sz="2400" spc="-55" dirty="0">
                <a:solidFill>
                  <a:srgbClr val="595959"/>
                </a:solidFill>
                <a:latin typeface="Cambria"/>
                <a:cs typeface="Cambria"/>
              </a:rPr>
              <a:t> </a:t>
            </a:r>
            <a:r>
              <a:rPr sz="2400" dirty="0">
                <a:solidFill>
                  <a:srgbClr val="595959"/>
                </a:solidFill>
                <a:latin typeface="Cambria"/>
                <a:cs typeface="Cambria"/>
              </a:rPr>
              <a:t>them</a:t>
            </a:r>
            <a:r>
              <a:rPr sz="2400" spc="-50" dirty="0">
                <a:solidFill>
                  <a:srgbClr val="595959"/>
                </a:solidFill>
                <a:latin typeface="Cambria"/>
                <a:cs typeface="Cambria"/>
              </a:rPr>
              <a:t> </a:t>
            </a:r>
            <a:r>
              <a:rPr sz="2400" dirty="0">
                <a:solidFill>
                  <a:srgbClr val="595959"/>
                </a:solidFill>
                <a:latin typeface="Cambria"/>
                <a:cs typeface="Cambria"/>
              </a:rPr>
              <a:t>with</a:t>
            </a:r>
            <a:r>
              <a:rPr sz="2400" spc="-55" dirty="0">
                <a:solidFill>
                  <a:srgbClr val="595959"/>
                </a:solidFill>
                <a:latin typeface="Cambria"/>
                <a:cs typeface="Cambria"/>
              </a:rPr>
              <a:t> </a:t>
            </a:r>
            <a:r>
              <a:rPr sz="2400" dirty="0">
                <a:solidFill>
                  <a:srgbClr val="595959"/>
                </a:solidFill>
                <a:latin typeface="Cambria"/>
                <a:cs typeface="Cambria"/>
              </a:rPr>
              <a:t>legal</a:t>
            </a:r>
            <a:r>
              <a:rPr sz="2400" spc="-55" dirty="0">
                <a:solidFill>
                  <a:srgbClr val="595959"/>
                </a:solidFill>
                <a:latin typeface="Cambria"/>
                <a:cs typeface="Cambria"/>
              </a:rPr>
              <a:t> </a:t>
            </a:r>
            <a:r>
              <a:rPr sz="2400" spc="-10" dirty="0">
                <a:solidFill>
                  <a:srgbClr val="595959"/>
                </a:solidFill>
                <a:latin typeface="Cambria"/>
                <a:cs typeface="Cambria"/>
              </a:rPr>
              <a:t>issues.</a:t>
            </a:r>
            <a:endParaRPr sz="2400">
              <a:latin typeface="Cambria"/>
              <a:cs typeface="Cambria"/>
            </a:endParaRPr>
          </a:p>
          <a:p>
            <a:pPr marL="696595" lvl="1" indent="-227329">
              <a:lnSpc>
                <a:spcPct val="100000"/>
              </a:lnSpc>
              <a:spcBef>
                <a:spcPts val="1010"/>
              </a:spcBef>
              <a:buClr>
                <a:srgbClr val="2A1A00"/>
              </a:buClr>
              <a:buFont typeface="Gill Sans MT"/>
              <a:buChar char="–"/>
              <a:tabLst>
                <a:tab pos="696595" algn="l"/>
              </a:tabLst>
            </a:pPr>
            <a:r>
              <a:rPr sz="2400" spc="-30" dirty="0">
                <a:solidFill>
                  <a:srgbClr val="595959"/>
                </a:solidFill>
                <a:latin typeface="Cambria"/>
                <a:cs typeface="Cambria"/>
              </a:rPr>
              <a:t>Ultimately,</a:t>
            </a:r>
            <a:r>
              <a:rPr sz="2400" spc="-55" dirty="0">
                <a:solidFill>
                  <a:srgbClr val="595959"/>
                </a:solidFill>
                <a:latin typeface="Cambria"/>
                <a:cs typeface="Cambria"/>
              </a:rPr>
              <a:t> </a:t>
            </a:r>
            <a:r>
              <a:rPr sz="2400" dirty="0">
                <a:solidFill>
                  <a:srgbClr val="595959"/>
                </a:solidFill>
                <a:latin typeface="Cambria"/>
                <a:cs typeface="Cambria"/>
              </a:rPr>
              <a:t>he</a:t>
            </a:r>
            <a:r>
              <a:rPr sz="2400" spc="-45" dirty="0">
                <a:solidFill>
                  <a:srgbClr val="595959"/>
                </a:solidFill>
                <a:latin typeface="Cambria"/>
                <a:cs typeface="Cambria"/>
              </a:rPr>
              <a:t> </a:t>
            </a:r>
            <a:r>
              <a:rPr sz="2400" dirty="0">
                <a:solidFill>
                  <a:srgbClr val="595959"/>
                </a:solidFill>
                <a:latin typeface="Cambria"/>
                <a:cs typeface="Cambria"/>
              </a:rPr>
              <a:t>pled</a:t>
            </a:r>
            <a:r>
              <a:rPr sz="2400" spc="-45" dirty="0">
                <a:solidFill>
                  <a:srgbClr val="595959"/>
                </a:solidFill>
                <a:latin typeface="Cambria"/>
                <a:cs typeface="Cambria"/>
              </a:rPr>
              <a:t> </a:t>
            </a:r>
            <a:r>
              <a:rPr sz="2400" dirty="0">
                <a:solidFill>
                  <a:srgbClr val="595959"/>
                </a:solidFill>
                <a:latin typeface="Cambria"/>
                <a:cs typeface="Cambria"/>
              </a:rPr>
              <a:t>guilty</a:t>
            </a:r>
            <a:r>
              <a:rPr sz="2400" spc="-50" dirty="0">
                <a:solidFill>
                  <a:srgbClr val="595959"/>
                </a:solidFill>
                <a:latin typeface="Cambria"/>
                <a:cs typeface="Cambria"/>
              </a:rPr>
              <a:t> </a:t>
            </a:r>
            <a:r>
              <a:rPr sz="2400" dirty="0">
                <a:solidFill>
                  <a:srgbClr val="595959"/>
                </a:solidFill>
                <a:latin typeface="Cambria"/>
                <a:cs typeface="Cambria"/>
              </a:rPr>
              <a:t>to</a:t>
            </a:r>
            <a:r>
              <a:rPr sz="2400" spc="-50" dirty="0">
                <a:solidFill>
                  <a:srgbClr val="595959"/>
                </a:solidFill>
                <a:latin typeface="Cambria"/>
                <a:cs typeface="Cambria"/>
              </a:rPr>
              <a:t> </a:t>
            </a:r>
            <a:r>
              <a:rPr sz="2400" dirty="0">
                <a:solidFill>
                  <a:srgbClr val="595959"/>
                </a:solidFill>
                <a:latin typeface="Cambria"/>
                <a:cs typeface="Cambria"/>
              </a:rPr>
              <a:t>wire</a:t>
            </a:r>
            <a:r>
              <a:rPr sz="2400" spc="-45" dirty="0">
                <a:solidFill>
                  <a:srgbClr val="595959"/>
                </a:solidFill>
                <a:latin typeface="Cambria"/>
                <a:cs typeface="Cambria"/>
              </a:rPr>
              <a:t> </a:t>
            </a:r>
            <a:r>
              <a:rPr sz="2400" spc="-10" dirty="0">
                <a:solidFill>
                  <a:srgbClr val="595959"/>
                </a:solidFill>
                <a:latin typeface="Cambria"/>
                <a:cs typeface="Cambria"/>
              </a:rPr>
              <a:t>fraud.</a:t>
            </a:r>
            <a:endParaRPr sz="2400">
              <a:latin typeface="Cambria"/>
              <a:cs typeface="Cambria"/>
            </a:endParaRPr>
          </a:p>
          <a:p>
            <a:pPr marL="696595" marR="658495" lvl="1" indent="-227329">
              <a:lnSpc>
                <a:spcPct val="109200"/>
              </a:lnSpc>
              <a:spcBef>
                <a:spcPts val="765"/>
              </a:spcBef>
              <a:buClr>
                <a:srgbClr val="2A1A00"/>
              </a:buClr>
              <a:buFont typeface="Gill Sans MT"/>
              <a:buChar char="–"/>
              <a:tabLst>
                <a:tab pos="697865" algn="l"/>
              </a:tabLst>
            </a:pPr>
            <a:r>
              <a:rPr sz="2400" dirty="0">
                <a:solidFill>
                  <a:srgbClr val="595959"/>
                </a:solidFill>
                <a:latin typeface="Cambria"/>
                <a:cs typeface="Cambria"/>
              </a:rPr>
              <a:t>He</a:t>
            </a:r>
            <a:r>
              <a:rPr sz="2400" spc="-60" dirty="0">
                <a:solidFill>
                  <a:srgbClr val="595959"/>
                </a:solidFill>
                <a:latin typeface="Cambria"/>
                <a:cs typeface="Cambria"/>
              </a:rPr>
              <a:t> </a:t>
            </a:r>
            <a:r>
              <a:rPr sz="2400" dirty="0">
                <a:solidFill>
                  <a:srgbClr val="595959"/>
                </a:solidFill>
                <a:latin typeface="Cambria"/>
                <a:cs typeface="Cambria"/>
              </a:rPr>
              <a:t>faced</a:t>
            </a:r>
            <a:r>
              <a:rPr sz="2400" spc="-60" dirty="0">
                <a:solidFill>
                  <a:srgbClr val="595959"/>
                </a:solidFill>
                <a:latin typeface="Cambria"/>
                <a:cs typeface="Cambria"/>
              </a:rPr>
              <a:t> </a:t>
            </a:r>
            <a:r>
              <a:rPr sz="2400" dirty="0">
                <a:solidFill>
                  <a:srgbClr val="595959"/>
                </a:solidFill>
                <a:latin typeface="Cambria"/>
                <a:cs typeface="Cambria"/>
              </a:rPr>
              <a:t>similar</a:t>
            </a:r>
            <a:r>
              <a:rPr sz="2400" spc="-70" dirty="0">
                <a:solidFill>
                  <a:srgbClr val="595959"/>
                </a:solidFill>
                <a:latin typeface="Cambria"/>
                <a:cs typeface="Cambria"/>
              </a:rPr>
              <a:t> </a:t>
            </a:r>
            <a:r>
              <a:rPr sz="2400" spc="-10" dirty="0">
                <a:solidFill>
                  <a:srgbClr val="595959"/>
                </a:solidFill>
                <a:latin typeface="Cambria"/>
                <a:cs typeface="Cambria"/>
              </a:rPr>
              <a:t>lawyer</a:t>
            </a:r>
            <a:r>
              <a:rPr sz="2400" spc="-70" dirty="0">
                <a:solidFill>
                  <a:srgbClr val="595959"/>
                </a:solidFill>
                <a:latin typeface="Cambria"/>
                <a:cs typeface="Cambria"/>
              </a:rPr>
              <a:t> </a:t>
            </a:r>
            <a:r>
              <a:rPr sz="2400" spc="-10" dirty="0">
                <a:solidFill>
                  <a:srgbClr val="595959"/>
                </a:solidFill>
                <a:latin typeface="Cambria"/>
                <a:cs typeface="Cambria"/>
              </a:rPr>
              <a:t>impersonation 	</a:t>
            </a:r>
            <a:r>
              <a:rPr sz="2400" dirty="0">
                <a:solidFill>
                  <a:srgbClr val="595959"/>
                </a:solidFill>
                <a:latin typeface="Cambria"/>
                <a:cs typeface="Cambria"/>
              </a:rPr>
              <a:t>charges</a:t>
            </a:r>
            <a:r>
              <a:rPr sz="2400" spc="-65" dirty="0">
                <a:solidFill>
                  <a:srgbClr val="595959"/>
                </a:solidFill>
                <a:latin typeface="Cambria"/>
                <a:cs typeface="Cambria"/>
              </a:rPr>
              <a:t> </a:t>
            </a:r>
            <a:r>
              <a:rPr sz="2400" dirty="0">
                <a:solidFill>
                  <a:srgbClr val="595959"/>
                </a:solidFill>
                <a:latin typeface="Cambria"/>
                <a:cs typeface="Cambria"/>
              </a:rPr>
              <a:t>in</a:t>
            </a:r>
            <a:r>
              <a:rPr sz="2400" spc="-65" dirty="0">
                <a:solidFill>
                  <a:srgbClr val="595959"/>
                </a:solidFill>
                <a:latin typeface="Cambria"/>
                <a:cs typeface="Cambria"/>
              </a:rPr>
              <a:t> </a:t>
            </a:r>
            <a:r>
              <a:rPr sz="2400" dirty="0">
                <a:solidFill>
                  <a:srgbClr val="595959"/>
                </a:solidFill>
                <a:latin typeface="Cambria"/>
                <a:cs typeface="Cambria"/>
              </a:rPr>
              <a:t>other</a:t>
            </a:r>
            <a:r>
              <a:rPr sz="2400" spc="-70" dirty="0">
                <a:solidFill>
                  <a:srgbClr val="595959"/>
                </a:solidFill>
                <a:latin typeface="Cambria"/>
                <a:cs typeface="Cambria"/>
              </a:rPr>
              <a:t> </a:t>
            </a:r>
            <a:r>
              <a:rPr sz="2400" dirty="0">
                <a:solidFill>
                  <a:srgbClr val="595959"/>
                </a:solidFill>
                <a:latin typeface="Cambria"/>
                <a:cs typeface="Cambria"/>
              </a:rPr>
              <a:t>states</a:t>
            </a:r>
            <a:r>
              <a:rPr sz="2400" spc="-60" dirty="0">
                <a:solidFill>
                  <a:srgbClr val="595959"/>
                </a:solidFill>
                <a:latin typeface="Cambria"/>
                <a:cs typeface="Cambria"/>
              </a:rPr>
              <a:t> </a:t>
            </a:r>
            <a:r>
              <a:rPr sz="2400" dirty="0">
                <a:solidFill>
                  <a:srgbClr val="595959"/>
                </a:solidFill>
                <a:latin typeface="Cambria"/>
                <a:cs typeface="Cambria"/>
              </a:rPr>
              <a:t>which</a:t>
            </a:r>
            <a:r>
              <a:rPr sz="2400" spc="-65" dirty="0">
                <a:solidFill>
                  <a:srgbClr val="595959"/>
                </a:solidFill>
                <a:latin typeface="Cambria"/>
                <a:cs typeface="Cambria"/>
              </a:rPr>
              <a:t> </a:t>
            </a:r>
            <a:r>
              <a:rPr sz="2400" spc="-20" dirty="0">
                <a:solidFill>
                  <a:srgbClr val="595959"/>
                </a:solidFill>
                <a:latin typeface="Cambria"/>
                <a:cs typeface="Cambria"/>
              </a:rPr>
              <a:t>were 	</a:t>
            </a:r>
            <a:r>
              <a:rPr sz="2400" dirty="0">
                <a:solidFill>
                  <a:srgbClr val="595959"/>
                </a:solidFill>
                <a:latin typeface="Cambria"/>
                <a:cs typeface="Cambria"/>
              </a:rPr>
              <a:t>dismissed</a:t>
            </a:r>
            <a:r>
              <a:rPr sz="2400" spc="-40" dirty="0">
                <a:solidFill>
                  <a:srgbClr val="595959"/>
                </a:solidFill>
                <a:latin typeface="Cambria"/>
                <a:cs typeface="Cambria"/>
              </a:rPr>
              <a:t> </a:t>
            </a:r>
            <a:r>
              <a:rPr sz="2400" dirty="0">
                <a:solidFill>
                  <a:srgbClr val="595959"/>
                </a:solidFill>
                <a:latin typeface="Cambria"/>
                <a:cs typeface="Cambria"/>
              </a:rPr>
              <a:t>as</a:t>
            </a:r>
            <a:r>
              <a:rPr sz="2400" spc="-40" dirty="0">
                <a:solidFill>
                  <a:srgbClr val="595959"/>
                </a:solidFill>
                <a:latin typeface="Cambria"/>
                <a:cs typeface="Cambria"/>
              </a:rPr>
              <a:t> </a:t>
            </a:r>
            <a:r>
              <a:rPr sz="2400" dirty="0">
                <a:solidFill>
                  <a:srgbClr val="595959"/>
                </a:solidFill>
                <a:latin typeface="Cambria"/>
                <a:cs typeface="Cambria"/>
              </a:rPr>
              <a:t>part</a:t>
            </a:r>
            <a:r>
              <a:rPr sz="2400" spc="-45" dirty="0">
                <a:solidFill>
                  <a:srgbClr val="595959"/>
                </a:solidFill>
                <a:latin typeface="Cambria"/>
                <a:cs typeface="Cambria"/>
              </a:rPr>
              <a:t> </a:t>
            </a:r>
            <a:r>
              <a:rPr sz="2400" dirty="0">
                <a:solidFill>
                  <a:srgbClr val="595959"/>
                </a:solidFill>
                <a:latin typeface="Cambria"/>
                <a:cs typeface="Cambria"/>
              </a:rPr>
              <a:t>of</a:t>
            </a:r>
            <a:r>
              <a:rPr sz="2400" spc="-45" dirty="0">
                <a:solidFill>
                  <a:srgbClr val="595959"/>
                </a:solidFill>
                <a:latin typeface="Cambria"/>
                <a:cs typeface="Cambria"/>
              </a:rPr>
              <a:t> </a:t>
            </a:r>
            <a:r>
              <a:rPr sz="2400" dirty="0">
                <a:solidFill>
                  <a:srgbClr val="595959"/>
                </a:solidFill>
                <a:latin typeface="Cambria"/>
                <a:cs typeface="Cambria"/>
              </a:rPr>
              <a:t>his</a:t>
            </a:r>
            <a:r>
              <a:rPr sz="2400" spc="-40" dirty="0">
                <a:solidFill>
                  <a:srgbClr val="595959"/>
                </a:solidFill>
                <a:latin typeface="Cambria"/>
                <a:cs typeface="Cambria"/>
              </a:rPr>
              <a:t> </a:t>
            </a:r>
            <a:r>
              <a:rPr sz="2400" spc="-10" dirty="0">
                <a:solidFill>
                  <a:srgbClr val="595959"/>
                </a:solidFill>
                <a:latin typeface="Cambria"/>
                <a:cs typeface="Cambria"/>
              </a:rPr>
              <a:t>plea.</a:t>
            </a:r>
            <a:endParaRPr sz="2400">
              <a:latin typeface="Cambria"/>
              <a:cs typeface="Cambria"/>
            </a:endParaRPr>
          </a:p>
        </p:txBody>
      </p:sp>
      <p:pic>
        <p:nvPicPr>
          <p:cNvPr id="4" name="object 4"/>
          <p:cNvPicPr/>
          <p:nvPr/>
        </p:nvPicPr>
        <p:blipFill>
          <a:blip r:embed="rId2" cstate="print"/>
          <a:stretch>
            <a:fillRect/>
          </a:stretch>
        </p:blipFill>
        <p:spPr>
          <a:xfrm>
            <a:off x="8033599" y="2078779"/>
            <a:ext cx="3577798" cy="3827461"/>
          </a:xfrm>
          <a:prstGeom prst="rect">
            <a:avLst/>
          </a:prstGeom>
        </p:spPr>
      </p:pic>
      <p:sp>
        <p:nvSpPr>
          <p:cNvPr id="5" name="object 5"/>
          <p:cNvSpPr txBox="1"/>
          <p:nvPr/>
        </p:nvSpPr>
        <p:spPr>
          <a:xfrm>
            <a:off x="2830222" y="6351523"/>
            <a:ext cx="6326505" cy="388620"/>
          </a:xfrm>
          <a:prstGeom prst="rect">
            <a:avLst/>
          </a:prstGeom>
        </p:spPr>
        <p:txBody>
          <a:bodyPr vert="horz" wrap="square" lIns="0" tIns="20955" rIns="0" bIns="0" rtlCol="0">
            <a:spAutoFit/>
          </a:bodyPr>
          <a:lstStyle/>
          <a:p>
            <a:pPr marL="189865" marR="5080" indent="-177800">
              <a:lnSpc>
                <a:spcPts val="1420"/>
              </a:lnSpc>
              <a:spcBef>
                <a:spcPts val="165"/>
              </a:spcBef>
            </a:pPr>
            <a:r>
              <a:rPr sz="1200" dirty="0">
                <a:solidFill>
                  <a:srgbClr val="595959"/>
                </a:solidFill>
                <a:latin typeface="Cambria"/>
                <a:cs typeface="Cambria"/>
              </a:rPr>
              <a:t>“Phony</a:t>
            </a:r>
            <a:r>
              <a:rPr sz="1200" spc="-40" dirty="0">
                <a:solidFill>
                  <a:srgbClr val="595959"/>
                </a:solidFill>
                <a:latin typeface="Cambria"/>
                <a:cs typeface="Cambria"/>
              </a:rPr>
              <a:t> </a:t>
            </a:r>
            <a:r>
              <a:rPr sz="1200" spc="-10" dirty="0">
                <a:solidFill>
                  <a:srgbClr val="595959"/>
                </a:solidFill>
                <a:latin typeface="Cambria"/>
                <a:cs typeface="Cambria"/>
              </a:rPr>
              <a:t>lawyer</a:t>
            </a:r>
            <a:r>
              <a:rPr sz="1200" spc="-30" dirty="0">
                <a:solidFill>
                  <a:srgbClr val="595959"/>
                </a:solidFill>
                <a:latin typeface="Cambria"/>
                <a:cs typeface="Cambria"/>
              </a:rPr>
              <a:t> </a:t>
            </a:r>
            <a:r>
              <a:rPr sz="1200" dirty="0">
                <a:solidFill>
                  <a:srgbClr val="595959"/>
                </a:solidFill>
                <a:latin typeface="Cambria"/>
                <a:cs typeface="Cambria"/>
              </a:rPr>
              <a:t>who</a:t>
            </a:r>
            <a:r>
              <a:rPr sz="1200" spc="-35" dirty="0">
                <a:solidFill>
                  <a:srgbClr val="595959"/>
                </a:solidFill>
                <a:latin typeface="Cambria"/>
                <a:cs typeface="Cambria"/>
              </a:rPr>
              <a:t> </a:t>
            </a:r>
            <a:r>
              <a:rPr sz="1200" dirty="0">
                <a:solidFill>
                  <a:srgbClr val="595959"/>
                </a:solidFill>
                <a:latin typeface="Cambria"/>
                <a:cs typeface="Cambria"/>
              </a:rPr>
              <a:t>cheated</a:t>
            </a:r>
            <a:r>
              <a:rPr sz="1200" spc="-35" dirty="0">
                <a:solidFill>
                  <a:srgbClr val="595959"/>
                </a:solidFill>
                <a:latin typeface="Cambria"/>
                <a:cs typeface="Cambria"/>
              </a:rPr>
              <a:t> </a:t>
            </a:r>
            <a:r>
              <a:rPr sz="1200" dirty="0">
                <a:solidFill>
                  <a:srgbClr val="595959"/>
                </a:solidFill>
                <a:latin typeface="Cambria"/>
                <a:cs typeface="Cambria"/>
              </a:rPr>
              <a:t>Columbia</a:t>
            </a:r>
            <a:r>
              <a:rPr sz="1200" spc="-35" dirty="0">
                <a:solidFill>
                  <a:srgbClr val="595959"/>
                </a:solidFill>
                <a:latin typeface="Cambria"/>
                <a:cs typeface="Cambria"/>
              </a:rPr>
              <a:t> </a:t>
            </a:r>
            <a:r>
              <a:rPr sz="1200" dirty="0">
                <a:solidFill>
                  <a:srgbClr val="595959"/>
                </a:solidFill>
                <a:latin typeface="Cambria"/>
                <a:cs typeface="Cambria"/>
              </a:rPr>
              <a:t>Chinese</a:t>
            </a:r>
            <a:r>
              <a:rPr sz="1200" spc="-30" dirty="0">
                <a:solidFill>
                  <a:srgbClr val="595959"/>
                </a:solidFill>
                <a:latin typeface="Cambria"/>
                <a:cs typeface="Cambria"/>
              </a:rPr>
              <a:t> </a:t>
            </a:r>
            <a:r>
              <a:rPr sz="1200" spc="-10" dirty="0">
                <a:solidFill>
                  <a:srgbClr val="595959"/>
                </a:solidFill>
                <a:latin typeface="Cambria"/>
                <a:cs typeface="Cambria"/>
              </a:rPr>
              <a:t>restaurant,</a:t>
            </a:r>
            <a:r>
              <a:rPr sz="1200" spc="-35" dirty="0">
                <a:solidFill>
                  <a:srgbClr val="595959"/>
                </a:solidFill>
                <a:latin typeface="Cambria"/>
                <a:cs typeface="Cambria"/>
              </a:rPr>
              <a:t> </a:t>
            </a:r>
            <a:r>
              <a:rPr sz="1200" dirty="0">
                <a:solidFill>
                  <a:srgbClr val="595959"/>
                </a:solidFill>
                <a:latin typeface="Cambria"/>
                <a:cs typeface="Cambria"/>
              </a:rPr>
              <a:t>bilked</a:t>
            </a:r>
            <a:r>
              <a:rPr sz="1200" spc="-35" dirty="0">
                <a:solidFill>
                  <a:srgbClr val="595959"/>
                </a:solidFill>
                <a:latin typeface="Cambria"/>
                <a:cs typeface="Cambria"/>
              </a:rPr>
              <a:t> </a:t>
            </a:r>
            <a:r>
              <a:rPr sz="1200" dirty="0">
                <a:solidFill>
                  <a:srgbClr val="595959"/>
                </a:solidFill>
                <a:latin typeface="Cambria"/>
                <a:cs typeface="Cambria"/>
              </a:rPr>
              <a:t>women</a:t>
            </a:r>
            <a:r>
              <a:rPr sz="1200" spc="-30" dirty="0">
                <a:solidFill>
                  <a:srgbClr val="595959"/>
                </a:solidFill>
                <a:latin typeface="Cambria"/>
                <a:cs typeface="Cambria"/>
              </a:rPr>
              <a:t> </a:t>
            </a:r>
            <a:r>
              <a:rPr sz="1200" dirty="0">
                <a:solidFill>
                  <a:srgbClr val="595959"/>
                </a:solidFill>
                <a:latin typeface="Cambria"/>
                <a:cs typeface="Cambria"/>
              </a:rPr>
              <a:t>gets</a:t>
            </a:r>
            <a:r>
              <a:rPr sz="1200" spc="-35" dirty="0">
                <a:solidFill>
                  <a:srgbClr val="595959"/>
                </a:solidFill>
                <a:latin typeface="Cambria"/>
                <a:cs typeface="Cambria"/>
              </a:rPr>
              <a:t> </a:t>
            </a:r>
            <a:r>
              <a:rPr sz="1200" spc="-10" dirty="0">
                <a:solidFill>
                  <a:srgbClr val="595959"/>
                </a:solidFill>
                <a:latin typeface="Cambria"/>
                <a:cs typeface="Cambria"/>
              </a:rPr>
              <a:t>prison,”</a:t>
            </a:r>
            <a:r>
              <a:rPr sz="1200" spc="-35" dirty="0">
                <a:solidFill>
                  <a:srgbClr val="595959"/>
                </a:solidFill>
                <a:latin typeface="Cambria"/>
                <a:cs typeface="Cambria"/>
              </a:rPr>
              <a:t> </a:t>
            </a:r>
            <a:r>
              <a:rPr sz="1200" dirty="0">
                <a:solidFill>
                  <a:srgbClr val="595959"/>
                </a:solidFill>
                <a:latin typeface="Cambria"/>
                <a:cs typeface="Cambria"/>
              </a:rPr>
              <a:t>John</a:t>
            </a:r>
            <a:r>
              <a:rPr sz="1200" spc="-30" dirty="0">
                <a:solidFill>
                  <a:srgbClr val="595959"/>
                </a:solidFill>
                <a:latin typeface="Cambria"/>
                <a:cs typeface="Cambria"/>
              </a:rPr>
              <a:t> </a:t>
            </a:r>
            <a:r>
              <a:rPr sz="1200" spc="-10" dirty="0">
                <a:solidFill>
                  <a:srgbClr val="595959"/>
                </a:solidFill>
                <a:latin typeface="Cambria"/>
                <a:cs typeface="Cambria"/>
              </a:rPr>
              <a:t>Monk, </a:t>
            </a:r>
            <a:r>
              <a:rPr sz="1200" dirty="0">
                <a:solidFill>
                  <a:srgbClr val="595959"/>
                </a:solidFill>
                <a:latin typeface="Cambria"/>
                <a:cs typeface="Cambria"/>
              </a:rPr>
              <a:t>The</a:t>
            </a:r>
            <a:r>
              <a:rPr sz="1200" spc="-40" dirty="0">
                <a:solidFill>
                  <a:srgbClr val="595959"/>
                </a:solidFill>
                <a:latin typeface="Cambria"/>
                <a:cs typeface="Cambria"/>
              </a:rPr>
              <a:t> </a:t>
            </a:r>
            <a:r>
              <a:rPr sz="1200" dirty="0">
                <a:solidFill>
                  <a:srgbClr val="595959"/>
                </a:solidFill>
                <a:latin typeface="Cambria"/>
                <a:cs typeface="Cambria"/>
              </a:rPr>
              <a:t>State,</a:t>
            </a:r>
            <a:r>
              <a:rPr sz="1200" spc="-40" dirty="0">
                <a:solidFill>
                  <a:srgbClr val="595959"/>
                </a:solidFill>
                <a:latin typeface="Cambria"/>
                <a:cs typeface="Cambria"/>
              </a:rPr>
              <a:t> </a:t>
            </a:r>
            <a:r>
              <a:rPr sz="1200" dirty="0">
                <a:solidFill>
                  <a:srgbClr val="595959"/>
                </a:solidFill>
                <a:latin typeface="Cambria"/>
                <a:cs typeface="Cambria"/>
              </a:rPr>
              <a:t>2/5/2019,</a:t>
            </a:r>
            <a:r>
              <a:rPr sz="1200" spc="-35" dirty="0">
                <a:solidFill>
                  <a:srgbClr val="595959"/>
                </a:solidFill>
                <a:latin typeface="Cambria"/>
                <a:cs typeface="Cambria"/>
              </a:rPr>
              <a:t> </a:t>
            </a:r>
            <a:r>
              <a:rPr sz="1200" spc="-10" dirty="0">
                <a:solidFill>
                  <a:srgbClr val="595959"/>
                </a:solidFill>
                <a:latin typeface="Cambria"/>
                <a:cs typeface="Cambria"/>
              </a:rPr>
              <a:t>https://</a:t>
            </a:r>
            <a:r>
              <a:rPr sz="1200" spc="-10" dirty="0">
                <a:solidFill>
                  <a:srgbClr val="595959"/>
                </a:solidFill>
                <a:latin typeface="Cambria"/>
                <a:cs typeface="Cambria"/>
                <a:hlinkClick r:id="rId3"/>
              </a:rPr>
              <a:t>www.thestate.com/news/local/crime/article225542390.html</a:t>
            </a:r>
            <a:endParaRPr sz="1200">
              <a:latin typeface="Cambria"/>
              <a:cs typeface="Cambria"/>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21567" y="266191"/>
            <a:ext cx="7955915" cy="802640"/>
          </a:xfrm>
          <a:prstGeom prst="rect">
            <a:avLst/>
          </a:prstGeom>
        </p:spPr>
        <p:txBody>
          <a:bodyPr vert="horz" wrap="square" lIns="0" tIns="12700" rIns="0" bIns="0" rtlCol="0">
            <a:spAutoFit/>
          </a:bodyPr>
          <a:lstStyle/>
          <a:p>
            <a:pPr marL="12700">
              <a:lnSpc>
                <a:spcPct val="100000"/>
              </a:lnSpc>
              <a:spcBef>
                <a:spcPts val="100"/>
              </a:spcBef>
            </a:pPr>
            <a:r>
              <a:rPr sz="5100" spc="80" dirty="0"/>
              <a:t>NOTARIO</a:t>
            </a:r>
            <a:r>
              <a:rPr sz="5100" spc="420" dirty="0"/>
              <a:t> </a:t>
            </a:r>
            <a:r>
              <a:rPr sz="5100" spc="150" dirty="0"/>
              <a:t>PUBLICO</a:t>
            </a:r>
            <a:r>
              <a:rPr sz="5100" spc="420" dirty="0"/>
              <a:t> </a:t>
            </a:r>
            <a:r>
              <a:rPr sz="5100" spc="105" dirty="0"/>
              <a:t>FRAUD</a:t>
            </a:r>
            <a:endParaRPr sz="5100"/>
          </a:p>
        </p:txBody>
      </p:sp>
      <p:sp>
        <p:nvSpPr>
          <p:cNvPr id="3" name="object 3"/>
          <p:cNvSpPr txBox="1"/>
          <p:nvPr/>
        </p:nvSpPr>
        <p:spPr>
          <a:xfrm>
            <a:off x="1134057" y="1409699"/>
            <a:ext cx="10150475" cy="2875280"/>
          </a:xfrm>
          <a:prstGeom prst="rect">
            <a:avLst/>
          </a:prstGeom>
        </p:spPr>
        <p:txBody>
          <a:bodyPr vert="horz" wrap="square" lIns="0" tIns="12700" rIns="0" bIns="0" rtlCol="0">
            <a:spAutoFit/>
          </a:bodyPr>
          <a:lstStyle/>
          <a:p>
            <a:pPr marL="241300" marR="5080" indent="-228600">
              <a:lnSpc>
                <a:spcPct val="112500"/>
              </a:lnSpc>
              <a:spcBef>
                <a:spcPts val="100"/>
              </a:spcBef>
              <a:buClr>
                <a:srgbClr val="2A1A00"/>
              </a:buClr>
              <a:buFont typeface="Arial"/>
              <a:buChar char="•"/>
              <a:tabLst>
                <a:tab pos="241300" algn="l"/>
              </a:tabLst>
            </a:pPr>
            <a:r>
              <a:rPr sz="3200" dirty="0">
                <a:solidFill>
                  <a:srgbClr val="595959"/>
                </a:solidFill>
                <a:latin typeface="Cambria"/>
                <a:cs typeface="Cambria"/>
              </a:rPr>
              <a:t>Individuals</a:t>
            </a:r>
            <a:r>
              <a:rPr sz="3200" spc="-80" dirty="0">
                <a:solidFill>
                  <a:srgbClr val="595959"/>
                </a:solidFill>
                <a:latin typeface="Cambria"/>
                <a:cs typeface="Cambria"/>
              </a:rPr>
              <a:t> </a:t>
            </a:r>
            <a:r>
              <a:rPr sz="3200" spc="-10" dirty="0">
                <a:solidFill>
                  <a:srgbClr val="595959"/>
                </a:solidFill>
                <a:latin typeface="Cambria"/>
                <a:cs typeface="Cambria"/>
              </a:rPr>
              <a:t>represent</a:t>
            </a:r>
            <a:r>
              <a:rPr sz="3200" spc="-80" dirty="0">
                <a:solidFill>
                  <a:srgbClr val="595959"/>
                </a:solidFill>
                <a:latin typeface="Cambria"/>
                <a:cs typeface="Cambria"/>
              </a:rPr>
              <a:t> </a:t>
            </a:r>
            <a:r>
              <a:rPr sz="3200" spc="-10" dirty="0">
                <a:solidFill>
                  <a:srgbClr val="595959"/>
                </a:solidFill>
                <a:latin typeface="Cambria"/>
                <a:cs typeface="Cambria"/>
              </a:rPr>
              <a:t>themselves</a:t>
            </a:r>
            <a:r>
              <a:rPr sz="3200" spc="-80" dirty="0">
                <a:solidFill>
                  <a:srgbClr val="595959"/>
                </a:solidFill>
                <a:latin typeface="Cambria"/>
                <a:cs typeface="Cambria"/>
              </a:rPr>
              <a:t> </a:t>
            </a:r>
            <a:r>
              <a:rPr sz="3200" dirty="0">
                <a:solidFill>
                  <a:srgbClr val="595959"/>
                </a:solidFill>
                <a:latin typeface="Cambria"/>
                <a:cs typeface="Cambria"/>
              </a:rPr>
              <a:t>as</a:t>
            </a:r>
            <a:r>
              <a:rPr sz="3200" spc="-75" dirty="0">
                <a:solidFill>
                  <a:srgbClr val="595959"/>
                </a:solidFill>
                <a:latin typeface="Cambria"/>
                <a:cs typeface="Cambria"/>
              </a:rPr>
              <a:t> </a:t>
            </a:r>
            <a:r>
              <a:rPr sz="3200" spc="-10" dirty="0">
                <a:solidFill>
                  <a:srgbClr val="595959"/>
                </a:solidFill>
                <a:latin typeface="Cambria"/>
                <a:cs typeface="Cambria"/>
              </a:rPr>
              <a:t>attorneys</a:t>
            </a:r>
            <a:r>
              <a:rPr sz="3200" spc="-80" dirty="0">
                <a:solidFill>
                  <a:srgbClr val="595959"/>
                </a:solidFill>
                <a:latin typeface="Cambria"/>
                <a:cs typeface="Cambria"/>
              </a:rPr>
              <a:t> </a:t>
            </a:r>
            <a:r>
              <a:rPr sz="3200" dirty="0">
                <a:solidFill>
                  <a:srgbClr val="595959"/>
                </a:solidFill>
                <a:latin typeface="Cambria"/>
                <a:cs typeface="Cambria"/>
              </a:rPr>
              <a:t>or</a:t>
            </a:r>
            <a:r>
              <a:rPr sz="3200" spc="-80" dirty="0">
                <a:solidFill>
                  <a:srgbClr val="595959"/>
                </a:solidFill>
                <a:latin typeface="Cambria"/>
                <a:cs typeface="Cambria"/>
              </a:rPr>
              <a:t> </a:t>
            </a:r>
            <a:r>
              <a:rPr sz="3200" spc="-10" dirty="0">
                <a:solidFill>
                  <a:srgbClr val="595959"/>
                </a:solidFill>
                <a:latin typeface="Cambria"/>
                <a:cs typeface="Cambria"/>
              </a:rPr>
              <a:t>persons </a:t>
            </a:r>
            <a:r>
              <a:rPr sz="3200" dirty="0">
                <a:solidFill>
                  <a:srgbClr val="595959"/>
                </a:solidFill>
                <a:latin typeface="Cambria"/>
                <a:cs typeface="Cambria"/>
              </a:rPr>
              <a:t>qualified</a:t>
            </a:r>
            <a:r>
              <a:rPr sz="3200" spc="-95" dirty="0">
                <a:solidFill>
                  <a:srgbClr val="595959"/>
                </a:solidFill>
                <a:latin typeface="Cambria"/>
                <a:cs typeface="Cambria"/>
              </a:rPr>
              <a:t> </a:t>
            </a:r>
            <a:r>
              <a:rPr sz="3200" dirty="0">
                <a:solidFill>
                  <a:srgbClr val="595959"/>
                </a:solidFill>
                <a:latin typeface="Cambria"/>
                <a:cs typeface="Cambria"/>
              </a:rPr>
              <a:t>to</a:t>
            </a:r>
            <a:r>
              <a:rPr sz="3200" spc="-90" dirty="0">
                <a:solidFill>
                  <a:srgbClr val="595959"/>
                </a:solidFill>
                <a:latin typeface="Cambria"/>
                <a:cs typeface="Cambria"/>
              </a:rPr>
              <a:t> </a:t>
            </a:r>
            <a:r>
              <a:rPr sz="3200" dirty="0">
                <a:solidFill>
                  <a:srgbClr val="595959"/>
                </a:solidFill>
                <a:latin typeface="Cambria"/>
                <a:cs typeface="Cambria"/>
              </a:rPr>
              <a:t>provide</a:t>
            </a:r>
            <a:r>
              <a:rPr sz="3200" spc="-95" dirty="0">
                <a:solidFill>
                  <a:srgbClr val="595959"/>
                </a:solidFill>
                <a:latin typeface="Cambria"/>
                <a:cs typeface="Cambria"/>
              </a:rPr>
              <a:t> </a:t>
            </a:r>
            <a:r>
              <a:rPr sz="3200" dirty="0">
                <a:solidFill>
                  <a:srgbClr val="595959"/>
                </a:solidFill>
                <a:latin typeface="Cambria"/>
                <a:cs typeface="Cambria"/>
              </a:rPr>
              <a:t>legal</a:t>
            </a:r>
            <a:r>
              <a:rPr sz="3200" spc="-85" dirty="0">
                <a:solidFill>
                  <a:srgbClr val="595959"/>
                </a:solidFill>
                <a:latin typeface="Cambria"/>
                <a:cs typeface="Cambria"/>
              </a:rPr>
              <a:t> </a:t>
            </a:r>
            <a:r>
              <a:rPr sz="3200" dirty="0">
                <a:solidFill>
                  <a:srgbClr val="595959"/>
                </a:solidFill>
                <a:latin typeface="Cambria"/>
                <a:cs typeface="Cambria"/>
              </a:rPr>
              <a:t>advice</a:t>
            </a:r>
            <a:r>
              <a:rPr sz="3200" spc="-95" dirty="0">
                <a:solidFill>
                  <a:srgbClr val="595959"/>
                </a:solidFill>
                <a:latin typeface="Cambria"/>
                <a:cs typeface="Cambria"/>
              </a:rPr>
              <a:t> </a:t>
            </a:r>
            <a:r>
              <a:rPr sz="3200" dirty="0">
                <a:solidFill>
                  <a:srgbClr val="595959"/>
                </a:solidFill>
                <a:latin typeface="Cambria"/>
                <a:cs typeface="Cambria"/>
              </a:rPr>
              <a:t>or</a:t>
            </a:r>
            <a:r>
              <a:rPr sz="3200" spc="-90" dirty="0">
                <a:solidFill>
                  <a:srgbClr val="595959"/>
                </a:solidFill>
                <a:latin typeface="Cambria"/>
                <a:cs typeface="Cambria"/>
              </a:rPr>
              <a:t> </a:t>
            </a:r>
            <a:r>
              <a:rPr sz="3200" spc="-10" dirty="0">
                <a:solidFill>
                  <a:srgbClr val="595959"/>
                </a:solidFill>
                <a:latin typeface="Cambria"/>
                <a:cs typeface="Cambria"/>
              </a:rPr>
              <a:t>services.</a:t>
            </a:r>
            <a:endParaRPr sz="3200">
              <a:latin typeface="Cambria"/>
              <a:cs typeface="Cambria"/>
            </a:endParaRPr>
          </a:p>
          <a:p>
            <a:pPr>
              <a:lnSpc>
                <a:spcPct val="100000"/>
              </a:lnSpc>
              <a:spcBef>
                <a:spcPts val="1645"/>
              </a:spcBef>
              <a:buClr>
                <a:srgbClr val="2A1A00"/>
              </a:buClr>
              <a:buFont typeface="Arial"/>
              <a:buChar char="•"/>
            </a:pPr>
            <a:endParaRPr sz="3200">
              <a:latin typeface="Cambria"/>
              <a:cs typeface="Cambria"/>
            </a:endParaRPr>
          </a:p>
          <a:p>
            <a:pPr marL="241300" marR="107314" indent="-228600">
              <a:lnSpc>
                <a:spcPct val="109400"/>
              </a:lnSpc>
              <a:buClr>
                <a:srgbClr val="2A1A00"/>
              </a:buClr>
              <a:buFont typeface="Arial"/>
              <a:buChar char="•"/>
              <a:tabLst>
                <a:tab pos="241300" algn="l"/>
              </a:tabLst>
            </a:pPr>
            <a:r>
              <a:rPr sz="3200" dirty="0">
                <a:solidFill>
                  <a:srgbClr val="595959"/>
                </a:solidFill>
                <a:latin typeface="Cambria"/>
                <a:cs typeface="Cambria"/>
              </a:rPr>
              <a:t>They</a:t>
            </a:r>
            <a:r>
              <a:rPr sz="3200" spc="-85" dirty="0">
                <a:solidFill>
                  <a:srgbClr val="595959"/>
                </a:solidFill>
                <a:latin typeface="Cambria"/>
                <a:cs typeface="Cambria"/>
              </a:rPr>
              <a:t> </a:t>
            </a:r>
            <a:r>
              <a:rPr sz="3200" dirty="0">
                <a:solidFill>
                  <a:srgbClr val="595959"/>
                </a:solidFill>
                <a:latin typeface="Cambria"/>
                <a:cs typeface="Cambria"/>
              </a:rPr>
              <a:t>victimize</a:t>
            </a:r>
            <a:r>
              <a:rPr sz="3200" spc="-80" dirty="0">
                <a:solidFill>
                  <a:srgbClr val="595959"/>
                </a:solidFill>
                <a:latin typeface="Cambria"/>
                <a:cs typeface="Cambria"/>
              </a:rPr>
              <a:t> </a:t>
            </a:r>
            <a:r>
              <a:rPr sz="3200" dirty="0">
                <a:solidFill>
                  <a:srgbClr val="595959"/>
                </a:solidFill>
                <a:latin typeface="Cambria"/>
                <a:cs typeface="Cambria"/>
              </a:rPr>
              <a:t>members</a:t>
            </a:r>
            <a:r>
              <a:rPr sz="3200" spc="-85" dirty="0">
                <a:solidFill>
                  <a:srgbClr val="595959"/>
                </a:solidFill>
                <a:latin typeface="Cambria"/>
                <a:cs typeface="Cambria"/>
              </a:rPr>
              <a:t> </a:t>
            </a:r>
            <a:r>
              <a:rPr sz="3200" dirty="0">
                <a:solidFill>
                  <a:srgbClr val="595959"/>
                </a:solidFill>
                <a:latin typeface="Cambria"/>
                <a:cs typeface="Cambria"/>
              </a:rPr>
              <a:t>of</a:t>
            </a:r>
            <a:r>
              <a:rPr sz="3200" spc="-75" dirty="0">
                <a:solidFill>
                  <a:srgbClr val="595959"/>
                </a:solidFill>
                <a:latin typeface="Cambria"/>
                <a:cs typeface="Cambria"/>
              </a:rPr>
              <a:t> </a:t>
            </a:r>
            <a:r>
              <a:rPr sz="3200" dirty="0">
                <a:solidFill>
                  <a:srgbClr val="595959"/>
                </a:solidFill>
                <a:latin typeface="Cambria"/>
                <a:cs typeface="Cambria"/>
              </a:rPr>
              <a:t>immigrant</a:t>
            </a:r>
            <a:r>
              <a:rPr sz="3200" spc="-75" dirty="0">
                <a:solidFill>
                  <a:srgbClr val="595959"/>
                </a:solidFill>
                <a:latin typeface="Cambria"/>
                <a:cs typeface="Cambria"/>
              </a:rPr>
              <a:t> </a:t>
            </a:r>
            <a:r>
              <a:rPr sz="3200" dirty="0">
                <a:solidFill>
                  <a:srgbClr val="595959"/>
                </a:solidFill>
                <a:latin typeface="Cambria"/>
                <a:cs typeface="Cambria"/>
              </a:rPr>
              <a:t>communities</a:t>
            </a:r>
            <a:r>
              <a:rPr sz="3200" spc="-85" dirty="0">
                <a:solidFill>
                  <a:srgbClr val="595959"/>
                </a:solidFill>
                <a:latin typeface="Cambria"/>
                <a:cs typeface="Cambria"/>
              </a:rPr>
              <a:t> </a:t>
            </a:r>
            <a:r>
              <a:rPr sz="3200" spc="-25" dirty="0">
                <a:solidFill>
                  <a:srgbClr val="595959"/>
                </a:solidFill>
                <a:latin typeface="Cambria"/>
                <a:cs typeface="Cambria"/>
              </a:rPr>
              <a:t>who </a:t>
            </a:r>
            <a:r>
              <a:rPr sz="3200" dirty="0">
                <a:solidFill>
                  <a:srgbClr val="595959"/>
                </a:solidFill>
                <a:latin typeface="Cambria"/>
                <a:cs typeface="Cambria"/>
              </a:rPr>
              <a:t>associate</a:t>
            </a:r>
            <a:r>
              <a:rPr sz="3200" spc="-70" dirty="0">
                <a:solidFill>
                  <a:srgbClr val="595959"/>
                </a:solidFill>
                <a:latin typeface="Cambria"/>
                <a:cs typeface="Cambria"/>
              </a:rPr>
              <a:t> </a:t>
            </a:r>
            <a:r>
              <a:rPr sz="3200" dirty="0">
                <a:solidFill>
                  <a:srgbClr val="595959"/>
                </a:solidFill>
                <a:latin typeface="Cambria"/>
                <a:cs typeface="Cambria"/>
              </a:rPr>
              <a:t>a</a:t>
            </a:r>
            <a:r>
              <a:rPr sz="3200" spc="-70" dirty="0">
                <a:solidFill>
                  <a:srgbClr val="595959"/>
                </a:solidFill>
                <a:latin typeface="Cambria"/>
                <a:cs typeface="Cambria"/>
              </a:rPr>
              <a:t> </a:t>
            </a:r>
            <a:r>
              <a:rPr sz="3200" spc="-10" dirty="0">
                <a:solidFill>
                  <a:srgbClr val="595959"/>
                </a:solidFill>
                <a:latin typeface="Cambria"/>
                <a:cs typeface="Cambria"/>
              </a:rPr>
              <a:t>different</a:t>
            </a:r>
            <a:r>
              <a:rPr sz="3200" spc="-70" dirty="0">
                <a:solidFill>
                  <a:srgbClr val="595959"/>
                </a:solidFill>
                <a:latin typeface="Cambria"/>
                <a:cs typeface="Cambria"/>
              </a:rPr>
              <a:t> </a:t>
            </a:r>
            <a:r>
              <a:rPr sz="3200" dirty="0">
                <a:solidFill>
                  <a:srgbClr val="595959"/>
                </a:solidFill>
                <a:latin typeface="Cambria"/>
                <a:cs typeface="Cambria"/>
              </a:rPr>
              <a:t>meaning</a:t>
            </a:r>
            <a:r>
              <a:rPr sz="3200" spc="-65" dirty="0">
                <a:solidFill>
                  <a:srgbClr val="595959"/>
                </a:solidFill>
                <a:latin typeface="Cambria"/>
                <a:cs typeface="Cambria"/>
              </a:rPr>
              <a:t> </a:t>
            </a:r>
            <a:r>
              <a:rPr sz="3200" dirty="0">
                <a:solidFill>
                  <a:srgbClr val="595959"/>
                </a:solidFill>
                <a:latin typeface="Cambria"/>
                <a:cs typeface="Cambria"/>
              </a:rPr>
              <a:t>to</a:t>
            </a:r>
            <a:r>
              <a:rPr sz="3200" spc="-65" dirty="0">
                <a:solidFill>
                  <a:srgbClr val="595959"/>
                </a:solidFill>
                <a:latin typeface="Cambria"/>
                <a:cs typeface="Cambria"/>
              </a:rPr>
              <a:t> </a:t>
            </a:r>
            <a:r>
              <a:rPr sz="3200" dirty="0">
                <a:solidFill>
                  <a:srgbClr val="595959"/>
                </a:solidFill>
                <a:latin typeface="Cambria"/>
                <a:cs typeface="Cambria"/>
              </a:rPr>
              <a:t>“Notario</a:t>
            </a:r>
            <a:r>
              <a:rPr sz="3200" spc="-75" dirty="0">
                <a:solidFill>
                  <a:srgbClr val="595959"/>
                </a:solidFill>
                <a:latin typeface="Cambria"/>
                <a:cs typeface="Cambria"/>
              </a:rPr>
              <a:t> </a:t>
            </a:r>
            <a:r>
              <a:rPr sz="3200" spc="-10" dirty="0">
                <a:solidFill>
                  <a:srgbClr val="595959"/>
                </a:solidFill>
                <a:latin typeface="Cambria"/>
                <a:cs typeface="Cambria"/>
              </a:rPr>
              <a:t>Publico.”</a:t>
            </a:r>
            <a:endParaRPr sz="3200">
              <a:latin typeface="Cambria"/>
              <a:cs typeface="Cambria"/>
            </a:endParaRPr>
          </a:p>
        </p:txBody>
      </p:sp>
      <p:sp>
        <p:nvSpPr>
          <p:cNvPr id="4" name="object 4"/>
          <p:cNvSpPr txBox="1"/>
          <p:nvPr/>
        </p:nvSpPr>
        <p:spPr>
          <a:xfrm>
            <a:off x="11100828" y="5003292"/>
            <a:ext cx="365125" cy="513080"/>
          </a:xfrm>
          <a:prstGeom prst="rect">
            <a:avLst/>
          </a:prstGeom>
        </p:spPr>
        <p:txBody>
          <a:bodyPr vert="horz" wrap="square" lIns="0" tIns="12700" rIns="0" bIns="0" rtlCol="0">
            <a:spAutoFit/>
          </a:bodyPr>
          <a:lstStyle/>
          <a:p>
            <a:pPr marL="12700">
              <a:lnSpc>
                <a:spcPct val="100000"/>
              </a:lnSpc>
              <a:spcBef>
                <a:spcPts val="100"/>
              </a:spcBef>
            </a:pPr>
            <a:r>
              <a:rPr sz="3200" spc="-25" dirty="0">
                <a:solidFill>
                  <a:srgbClr val="595959"/>
                </a:solidFill>
                <a:latin typeface="Cambria"/>
                <a:cs typeface="Cambria"/>
              </a:rPr>
              <a:t>in</a:t>
            </a:r>
            <a:endParaRPr sz="3200">
              <a:latin typeface="Cambria"/>
              <a:cs typeface="Cambria"/>
            </a:endParaRPr>
          </a:p>
        </p:txBody>
      </p:sp>
      <p:sp>
        <p:nvSpPr>
          <p:cNvPr id="5" name="object 5"/>
          <p:cNvSpPr txBox="1"/>
          <p:nvPr/>
        </p:nvSpPr>
        <p:spPr>
          <a:xfrm>
            <a:off x="1134057" y="4957571"/>
            <a:ext cx="7638415" cy="1625600"/>
          </a:xfrm>
          <a:prstGeom prst="rect">
            <a:avLst/>
          </a:prstGeom>
        </p:spPr>
        <p:txBody>
          <a:bodyPr vert="horz" wrap="square" lIns="0" tIns="12700" rIns="0" bIns="0" rtlCol="0">
            <a:spAutoFit/>
          </a:bodyPr>
          <a:lstStyle/>
          <a:p>
            <a:pPr marL="241300" marR="5080" indent="-228600">
              <a:lnSpc>
                <a:spcPct val="109400"/>
              </a:lnSpc>
              <a:spcBef>
                <a:spcPts val="100"/>
              </a:spcBef>
              <a:buClr>
                <a:srgbClr val="2A1A00"/>
              </a:buClr>
              <a:buFont typeface="Arial"/>
              <a:buChar char="•"/>
              <a:tabLst>
                <a:tab pos="241300" algn="l"/>
              </a:tabLst>
            </a:pPr>
            <a:r>
              <a:rPr sz="3200" dirty="0">
                <a:solidFill>
                  <a:srgbClr val="595959"/>
                </a:solidFill>
                <a:latin typeface="Cambria"/>
                <a:cs typeface="Cambria"/>
              </a:rPr>
              <a:t>Because</a:t>
            </a:r>
            <a:r>
              <a:rPr sz="3200" spc="-50" dirty="0">
                <a:solidFill>
                  <a:srgbClr val="595959"/>
                </a:solidFill>
                <a:latin typeface="Cambria"/>
                <a:cs typeface="Cambria"/>
              </a:rPr>
              <a:t> </a:t>
            </a:r>
            <a:r>
              <a:rPr sz="3200" dirty="0">
                <a:solidFill>
                  <a:srgbClr val="595959"/>
                </a:solidFill>
                <a:latin typeface="Cambria"/>
                <a:cs typeface="Cambria"/>
              </a:rPr>
              <a:t>this</a:t>
            </a:r>
            <a:r>
              <a:rPr sz="3200" spc="-45" dirty="0">
                <a:solidFill>
                  <a:srgbClr val="595959"/>
                </a:solidFill>
                <a:latin typeface="Cambria"/>
                <a:cs typeface="Cambria"/>
              </a:rPr>
              <a:t> </a:t>
            </a:r>
            <a:r>
              <a:rPr sz="3200" dirty="0">
                <a:solidFill>
                  <a:srgbClr val="595959"/>
                </a:solidFill>
                <a:latin typeface="Cambria"/>
                <a:cs typeface="Cambria"/>
              </a:rPr>
              <a:t>term</a:t>
            </a:r>
            <a:r>
              <a:rPr sz="3200" spc="-45" dirty="0">
                <a:solidFill>
                  <a:srgbClr val="595959"/>
                </a:solidFill>
                <a:latin typeface="Cambria"/>
                <a:cs typeface="Cambria"/>
              </a:rPr>
              <a:t> </a:t>
            </a:r>
            <a:r>
              <a:rPr sz="3200" dirty="0">
                <a:solidFill>
                  <a:srgbClr val="595959"/>
                </a:solidFill>
                <a:latin typeface="Cambria"/>
                <a:cs typeface="Cambria"/>
              </a:rPr>
              <a:t>has</a:t>
            </a:r>
            <a:r>
              <a:rPr sz="3200" spc="-45" dirty="0">
                <a:solidFill>
                  <a:srgbClr val="595959"/>
                </a:solidFill>
                <a:latin typeface="Cambria"/>
                <a:cs typeface="Cambria"/>
              </a:rPr>
              <a:t> </a:t>
            </a:r>
            <a:r>
              <a:rPr sz="3200" dirty="0">
                <a:solidFill>
                  <a:srgbClr val="595959"/>
                </a:solidFill>
                <a:latin typeface="Cambria"/>
                <a:cs typeface="Cambria"/>
              </a:rPr>
              <a:t>a</a:t>
            </a:r>
            <a:r>
              <a:rPr sz="3200" spc="-45" dirty="0">
                <a:solidFill>
                  <a:srgbClr val="595959"/>
                </a:solidFill>
                <a:latin typeface="Cambria"/>
                <a:cs typeface="Cambria"/>
              </a:rPr>
              <a:t> </a:t>
            </a:r>
            <a:r>
              <a:rPr sz="3200" spc="-10" dirty="0">
                <a:solidFill>
                  <a:srgbClr val="595959"/>
                </a:solidFill>
                <a:latin typeface="Cambria"/>
                <a:cs typeface="Cambria"/>
              </a:rPr>
              <a:t>different</a:t>
            </a:r>
            <a:r>
              <a:rPr sz="3200" spc="-45" dirty="0">
                <a:solidFill>
                  <a:srgbClr val="595959"/>
                </a:solidFill>
                <a:latin typeface="Cambria"/>
                <a:cs typeface="Cambria"/>
              </a:rPr>
              <a:t> </a:t>
            </a:r>
            <a:r>
              <a:rPr sz="3200" spc="-10" dirty="0">
                <a:solidFill>
                  <a:srgbClr val="595959"/>
                </a:solidFill>
                <a:latin typeface="Cambria"/>
                <a:cs typeface="Cambria"/>
              </a:rPr>
              <a:t>meaning </a:t>
            </a:r>
            <a:r>
              <a:rPr sz="3200" dirty="0">
                <a:solidFill>
                  <a:srgbClr val="595959"/>
                </a:solidFill>
                <a:latin typeface="Cambria"/>
                <a:cs typeface="Cambria"/>
              </a:rPr>
              <a:t>parts</a:t>
            </a:r>
            <a:r>
              <a:rPr sz="3200" spc="-50" dirty="0">
                <a:solidFill>
                  <a:srgbClr val="595959"/>
                </a:solidFill>
                <a:latin typeface="Cambria"/>
                <a:cs typeface="Cambria"/>
              </a:rPr>
              <a:t> </a:t>
            </a:r>
            <a:r>
              <a:rPr sz="3200" dirty="0">
                <a:solidFill>
                  <a:srgbClr val="595959"/>
                </a:solidFill>
                <a:latin typeface="Cambria"/>
                <a:cs typeface="Cambria"/>
              </a:rPr>
              <a:t>of</a:t>
            </a:r>
            <a:r>
              <a:rPr sz="3200" spc="-45" dirty="0">
                <a:solidFill>
                  <a:srgbClr val="595959"/>
                </a:solidFill>
                <a:latin typeface="Cambria"/>
                <a:cs typeface="Cambria"/>
              </a:rPr>
              <a:t> </a:t>
            </a:r>
            <a:r>
              <a:rPr sz="3200" dirty="0">
                <a:solidFill>
                  <a:srgbClr val="595959"/>
                </a:solidFill>
                <a:latin typeface="Cambria"/>
                <a:cs typeface="Cambria"/>
              </a:rPr>
              <a:t>Latin</a:t>
            </a:r>
            <a:r>
              <a:rPr sz="3200" spc="-45" dirty="0">
                <a:solidFill>
                  <a:srgbClr val="595959"/>
                </a:solidFill>
                <a:latin typeface="Cambria"/>
                <a:cs typeface="Cambria"/>
              </a:rPr>
              <a:t> </a:t>
            </a:r>
            <a:r>
              <a:rPr sz="3200" dirty="0">
                <a:solidFill>
                  <a:srgbClr val="595959"/>
                </a:solidFill>
                <a:latin typeface="Cambria"/>
                <a:cs typeface="Cambria"/>
              </a:rPr>
              <a:t>America,</a:t>
            </a:r>
            <a:r>
              <a:rPr sz="3200" spc="-45" dirty="0">
                <a:solidFill>
                  <a:srgbClr val="595959"/>
                </a:solidFill>
                <a:latin typeface="Cambria"/>
                <a:cs typeface="Cambria"/>
              </a:rPr>
              <a:t> </a:t>
            </a:r>
            <a:r>
              <a:rPr sz="3200" dirty="0">
                <a:solidFill>
                  <a:srgbClr val="595959"/>
                </a:solidFill>
                <a:latin typeface="Cambria"/>
                <a:cs typeface="Cambria"/>
              </a:rPr>
              <a:t>it</a:t>
            </a:r>
            <a:r>
              <a:rPr sz="3200" spc="-45" dirty="0">
                <a:solidFill>
                  <a:srgbClr val="595959"/>
                </a:solidFill>
                <a:latin typeface="Cambria"/>
                <a:cs typeface="Cambria"/>
              </a:rPr>
              <a:t> </a:t>
            </a:r>
            <a:r>
              <a:rPr sz="3200" dirty="0">
                <a:solidFill>
                  <a:srgbClr val="595959"/>
                </a:solidFill>
                <a:latin typeface="Cambria"/>
                <a:cs typeface="Cambria"/>
              </a:rPr>
              <a:t>may</a:t>
            </a:r>
            <a:r>
              <a:rPr sz="3200" spc="-45" dirty="0">
                <a:solidFill>
                  <a:srgbClr val="595959"/>
                </a:solidFill>
                <a:latin typeface="Cambria"/>
                <a:cs typeface="Cambria"/>
              </a:rPr>
              <a:t> </a:t>
            </a:r>
            <a:r>
              <a:rPr sz="3200" dirty="0">
                <a:solidFill>
                  <a:srgbClr val="595959"/>
                </a:solidFill>
                <a:latin typeface="Cambria"/>
                <a:cs typeface="Cambria"/>
              </a:rPr>
              <a:t>be</a:t>
            </a:r>
            <a:r>
              <a:rPr sz="3200" spc="-50" dirty="0">
                <a:solidFill>
                  <a:srgbClr val="595959"/>
                </a:solidFill>
                <a:latin typeface="Cambria"/>
                <a:cs typeface="Cambria"/>
              </a:rPr>
              <a:t> </a:t>
            </a:r>
            <a:r>
              <a:rPr sz="3200" spc="-10" dirty="0">
                <a:solidFill>
                  <a:srgbClr val="595959"/>
                </a:solidFill>
                <a:latin typeface="Cambria"/>
                <a:cs typeface="Cambria"/>
              </a:rPr>
              <a:t>confusing </a:t>
            </a:r>
            <a:r>
              <a:rPr sz="3200" dirty="0">
                <a:solidFill>
                  <a:srgbClr val="595959"/>
                </a:solidFill>
                <a:latin typeface="Cambria"/>
                <a:cs typeface="Cambria"/>
              </a:rPr>
              <a:t>to</a:t>
            </a:r>
            <a:r>
              <a:rPr sz="3200" spc="-50" dirty="0">
                <a:solidFill>
                  <a:srgbClr val="595959"/>
                </a:solidFill>
                <a:latin typeface="Cambria"/>
                <a:cs typeface="Cambria"/>
              </a:rPr>
              <a:t> </a:t>
            </a:r>
            <a:r>
              <a:rPr sz="3200" spc="-20" dirty="0">
                <a:solidFill>
                  <a:srgbClr val="595959"/>
                </a:solidFill>
                <a:latin typeface="Cambria"/>
                <a:cs typeface="Cambria"/>
              </a:rPr>
              <a:t>non-</a:t>
            </a:r>
            <a:r>
              <a:rPr sz="3200" dirty="0">
                <a:solidFill>
                  <a:srgbClr val="595959"/>
                </a:solidFill>
                <a:latin typeface="Cambria"/>
                <a:cs typeface="Cambria"/>
              </a:rPr>
              <a:t>English</a:t>
            </a:r>
            <a:r>
              <a:rPr sz="3200" spc="-50" dirty="0">
                <a:solidFill>
                  <a:srgbClr val="595959"/>
                </a:solidFill>
                <a:latin typeface="Cambria"/>
                <a:cs typeface="Cambria"/>
              </a:rPr>
              <a:t> </a:t>
            </a:r>
            <a:r>
              <a:rPr sz="3200" spc="-10" dirty="0">
                <a:solidFill>
                  <a:srgbClr val="595959"/>
                </a:solidFill>
                <a:latin typeface="Cambria"/>
                <a:cs typeface="Cambria"/>
              </a:rPr>
              <a:t>speakers.</a:t>
            </a:r>
            <a:endParaRPr sz="3200">
              <a:latin typeface="Cambria"/>
              <a:cs typeface="Cambria"/>
            </a:endParaRPr>
          </a:p>
        </p:txBody>
      </p:sp>
      <p:sp>
        <p:nvSpPr>
          <p:cNvPr id="6" name="object 6"/>
          <p:cNvSpPr txBox="1"/>
          <p:nvPr/>
        </p:nvSpPr>
        <p:spPr>
          <a:xfrm>
            <a:off x="11124565" y="6429755"/>
            <a:ext cx="225425" cy="238760"/>
          </a:xfrm>
          <a:prstGeom prst="rect">
            <a:avLst/>
          </a:prstGeom>
        </p:spPr>
        <p:txBody>
          <a:bodyPr vert="horz" wrap="square" lIns="0" tIns="12700" rIns="0" bIns="0" rtlCol="0">
            <a:spAutoFit/>
          </a:bodyPr>
          <a:lstStyle/>
          <a:p>
            <a:pPr marL="12700">
              <a:lnSpc>
                <a:spcPct val="100000"/>
              </a:lnSpc>
              <a:spcBef>
                <a:spcPts val="100"/>
              </a:spcBef>
            </a:pPr>
            <a:r>
              <a:rPr sz="1400" spc="-25" dirty="0">
                <a:solidFill>
                  <a:srgbClr val="FFFFFF"/>
                </a:solidFill>
                <a:latin typeface="Arial"/>
                <a:cs typeface="Arial"/>
              </a:rPr>
              <a:t>25</a:t>
            </a:r>
            <a:endParaRPr sz="1400">
              <a:latin typeface="Arial"/>
              <a:cs typeface="Arial"/>
            </a:endParaRPr>
          </a:p>
        </p:txBody>
      </p:sp>
      <p:pic>
        <p:nvPicPr>
          <p:cNvPr id="7" name="object 7"/>
          <p:cNvPicPr/>
          <p:nvPr/>
        </p:nvPicPr>
        <p:blipFill>
          <a:blip r:embed="rId2" cstate="print"/>
          <a:stretch>
            <a:fillRect/>
          </a:stretch>
        </p:blipFill>
        <p:spPr>
          <a:xfrm>
            <a:off x="8904486" y="4834668"/>
            <a:ext cx="2863505" cy="1886805"/>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21567" y="266191"/>
            <a:ext cx="7955915" cy="802640"/>
          </a:xfrm>
          <a:prstGeom prst="rect">
            <a:avLst/>
          </a:prstGeom>
        </p:spPr>
        <p:txBody>
          <a:bodyPr vert="horz" wrap="square" lIns="0" tIns="12700" rIns="0" bIns="0" rtlCol="0">
            <a:spAutoFit/>
          </a:bodyPr>
          <a:lstStyle/>
          <a:p>
            <a:pPr marL="12700">
              <a:lnSpc>
                <a:spcPct val="100000"/>
              </a:lnSpc>
              <a:spcBef>
                <a:spcPts val="100"/>
              </a:spcBef>
            </a:pPr>
            <a:r>
              <a:rPr sz="5100" spc="80" dirty="0"/>
              <a:t>NOTARIO</a:t>
            </a:r>
            <a:r>
              <a:rPr sz="5100" spc="420" dirty="0"/>
              <a:t> </a:t>
            </a:r>
            <a:r>
              <a:rPr sz="5100" spc="150" dirty="0"/>
              <a:t>PUBLICO</a:t>
            </a:r>
            <a:r>
              <a:rPr sz="5100" spc="420" dirty="0"/>
              <a:t> </a:t>
            </a:r>
            <a:r>
              <a:rPr sz="5100" spc="105" dirty="0"/>
              <a:t>FRAUD</a:t>
            </a:r>
            <a:endParaRPr sz="5100"/>
          </a:p>
        </p:txBody>
      </p:sp>
      <p:sp>
        <p:nvSpPr>
          <p:cNvPr id="3" name="object 3"/>
          <p:cNvSpPr txBox="1"/>
          <p:nvPr/>
        </p:nvSpPr>
        <p:spPr>
          <a:xfrm>
            <a:off x="905457" y="1409699"/>
            <a:ext cx="10390505" cy="3180080"/>
          </a:xfrm>
          <a:prstGeom prst="rect">
            <a:avLst/>
          </a:prstGeom>
        </p:spPr>
        <p:txBody>
          <a:bodyPr vert="horz" wrap="square" lIns="0" tIns="12700" rIns="0" bIns="0" rtlCol="0">
            <a:spAutoFit/>
          </a:bodyPr>
          <a:lstStyle/>
          <a:p>
            <a:pPr marL="282575" marR="1209675" indent="-269875">
              <a:lnSpc>
                <a:spcPct val="112500"/>
              </a:lnSpc>
              <a:spcBef>
                <a:spcPts val="100"/>
              </a:spcBef>
              <a:buClr>
                <a:srgbClr val="2A1A00"/>
              </a:buClr>
              <a:buFont typeface="Arial"/>
              <a:buChar char="•"/>
              <a:tabLst>
                <a:tab pos="282575" algn="l"/>
              </a:tabLst>
            </a:pPr>
            <a:r>
              <a:rPr sz="3200" dirty="0">
                <a:solidFill>
                  <a:srgbClr val="595959"/>
                </a:solidFill>
                <a:latin typeface="Cambria"/>
                <a:cs typeface="Cambria"/>
              </a:rPr>
              <a:t>These</a:t>
            </a:r>
            <a:r>
              <a:rPr sz="3200" spc="-90" dirty="0">
                <a:solidFill>
                  <a:srgbClr val="595959"/>
                </a:solidFill>
                <a:latin typeface="Cambria"/>
                <a:cs typeface="Cambria"/>
              </a:rPr>
              <a:t> </a:t>
            </a:r>
            <a:r>
              <a:rPr sz="3200" dirty="0">
                <a:solidFill>
                  <a:srgbClr val="595959"/>
                </a:solidFill>
                <a:latin typeface="Cambria"/>
                <a:cs typeface="Cambria"/>
              </a:rPr>
              <a:t>individuals</a:t>
            </a:r>
            <a:r>
              <a:rPr sz="3200" spc="-90" dirty="0">
                <a:solidFill>
                  <a:srgbClr val="595959"/>
                </a:solidFill>
                <a:latin typeface="Cambria"/>
                <a:cs typeface="Cambria"/>
              </a:rPr>
              <a:t> </a:t>
            </a:r>
            <a:r>
              <a:rPr sz="3200" dirty="0">
                <a:solidFill>
                  <a:srgbClr val="595959"/>
                </a:solidFill>
                <a:latin typeface="Cambria"/>
                <a:cs typeface="Cambria"/>
              </a:rPr>
              <a:t>often</a:t>
            </a:r>
            <a:r>
              <a:rPr sz="3200" spc="-90" dirty="0">
                <a:solidFill>
                  <a:srgbClr val="595959"/>
                </a:solidFill>
                <a:latin typeface="Cambria"/>
                <a:cs typeface="Cambria"/>
              </a:rPr>
              <a:t> </a:t>
            </a:r>
            <a:r>
              <a:rPr sz="3200" dirty="0">
                <a:solidFill>
                  <a:srgbClr val="595959"/>
                </a:solidFill>
                <a:latin typeface="Cambria"/>
                <a:cs typeface="Cambria"/>
              </a:rPr>
              <a:t>also</a:t>
            </a:r>
            <a:r>
              <a:rPr sz="3200" spc="-90" dirty="0">
                <a:solidFill>
                  <a:srgbClr val="595959"/>
                </a:solidFill>
                <a:latin typeface="Cambria"/>
                <a:cs typeface="Cambria"/>
              </a:rPr>
              <a:t> </a:t>
            </a:r>
            <a:r>
              <a:rPr sz="3200" dirty="0">
                <a:solidFill>
                  <a:srgbClr val="595959"/>
                </a:solidFill>
                <a:latin typeface="Cambria"/>
                <a:cs typeface="Cambria"/>
              </a:rPr>
              <a:t>provide</a:t>
            </a:r>
            <a:r>
              <a:rPr sz="3200" spc="-90" dirty="0">
                <a:solidFill>
                  <a:srgbClr val="595959"/>
                </a:solidFill>
                <a:latin typeface="Cambria"/>
                <a:cs typeface="Cambria"/>
              </a:rPr>
              <a:t> </a:t>
            </a:r>
            <a:r>
              <a:rPr sz="3200" dirty="0">
                <a:solidFill>
                  <a:srgbClr val="595959"/>
                </a:solidFill>
                <a:latin typeface="Cambria"/>
                <a:cs typeface="Cambria"/>
              </a:rPr>
              <a:t>services</a:t>
            </a:r>
            <a:r>
              <a:rPr sz="3200" spc="-90" dirty="0">
                <a:solidFill>
                  <a:srgbClr val="595959"/>
                </a:solidFill>
                <a:latin typeface="Cambria"/>
                <a:cs typeface="Cambria"/>
              </a:rPr>
              <a:t> </a:t>
            </a:r>
            <a:r>
              <a:rPr sz="3200" spc="-10" dirty="0">
                <a:solidFill>
                  <a:srgbClr val="595959"/>
                </a:solidFill>
                <a:latin typeface="Cambria"/>
                <a:cs typeface="Cambria"/>
              </a:rPr>
              <a:t>which </a:t>
            </a:r>
            <a:r>
              <a:rPr sz="3200" dirty="0">
                <a:solidFill>
                  <a:srgbClr val="595959"/>
                </a:solidFill>
                <a:latin typeface="Cambria"/>
                <a:cs typeface="Cambria"/>
              </a:rPr>
              <a:t>constitute</a:t>
            </a:r>
            <a:r>
              <a:rPr sz="3200" spc="-105" dirty="0">
                <a:solidFill>
                  <a:srgbClr val="595959"/>
                </a:solidFill>
                <a:latin typeface="Cambria"/>
                <a:cs typeface="Cambria"/>
              </a:rPr>
              <a:t> </a:t>
            </a:r>
            <a:r>
              <a:rPr sz="3200" dirty="0">
                <a:solidFill>
                  <a:srgbClr val="595959"/>
                </a:solidFill>
                <a:latin typeface="Cambria"/>
                <a:cs typeface="Cambria"/>
              </a:rPr>
              <a:t>the</a:t>
            </a:r>
            <a:r>
              <a:rPr sz="3200" spc="-100" dirty="0">
                <a:solidFill>
                  <a:srgbClr val="595959"/>
                </a:solidFill>
                <a:latin typeface="Cambria"/>
                <a:cs typeface="Cambria"/>
              </a:rPr>
              <a:t> </a:t>
            </a:r>
            <a:r>
              <a:rPr sz="3200" dirty="0">
                <a:solidFill>
                  <a:srgbClr val="595959"/>
                </a:solidFill>
                <a:latin typeface="Cambria"/>
                <a:cs typeface="Cambria"/>
              </a:rPr>
              <a:t>unauthorized</a:t>
            </a:r>
            <a:r>
              <a:rPr sz="3200" spc="-110" dirty="0">
                <a:solidFill>
                  <a:srgbClr val="595959"/>
                </a:solidFill>
                <a:latin typeface="Cambria"/>
                <a:cs typeface="Cambria"/>
              </a:rPr>
              <a:t> </a:t>
            </a:r>
            <a:r>
              <a:rPr sz="3200" dirty="0">
                <a:solidFill>
                  <a:srgbClr val="595959"/>
                </a:solidFill>
                <a:latin typeface="Cambria"/>
                <a:cs typeface="Cambria"/>
              </a:rPr>
              <a:t>practice</a:t>
            </a:r>
            <a:r>
              <a:rPr sz="3200" spc="-100" dirty="0">
                <a:solidFill>
                  <a:srgbClr val="595959"/>
                </a:solidFill>
                <a:latin typeface="Cambria"/>
                <a:cs typeface="Cambria"/>
              </a:rPr>
              <a:t> </a:t>
            </a:r>
            <a:r>
              <a:rPr sz="3200" dirty="0">
                <a:solidFill>
                  <a:srgbClr val="595959"/>
                </a:solidFill>
                <a:latin typeface="Cambria"/>
                <a:cs typeface="Cambria"/>
              </a:rPr>
              <a:t>of</a:t>
            </a:r>
            <a:r>
              <a:rPr sz="3200" spc="-105" dirty="0">
                <a:solidFill>
                  <a:srgbClr val="595959"/>
                </a:solidFill>
                <a:latin typeface="Cambria"/>
                <a:cs typeface="Cambria"/>
              </a:rPr>
              <a:t> </a:t>
            </a:r>
            <a:r>
              <a:rPr sz="3200" spc="-20" dirty="0">
                <a:solidFill>
                  <a:srgbClr val="595959"/>
                </a:solidFill>
                <a:latin typeface="Cambria"/>
                <a:cs typeface="Cambria"/>
              </a:rPr>
              <a:t>law.</a:t>
            </a:r>
            <a:endParaRPr sz="3200">
              <a:latin typeface="Cambria"/>
              <a:cs typeface="Cambria"/>
            </a:endParaRPr>
          </a:p>
          <a:p>
            <a:pPr marL="282575" marR="5080" indent="-269875">
              <a:lnSpc>
                <a:spcPct val="109400"/>
              </a:lnSpc>
              <a:spcBef>
                <a:spcPts val="3600"/>
              </a:spcBef>
              <a:buClr>
                <a:srgbClr val="2A1A00"/>
              </a:buClr>
              <a:buFont typeface="Arial"/>
              <a:buChar char="•"/>
              <a:tabLst>
                <a:tab pos="282575" algn="l"/>
              </a:tabLst>
            </a:pPr>
            <a:r>
              <a:rPr sz="3200" dirty="0">
                <a:solidFill>
                  <a:srgbClr val="595959"/>
                </a:solidFill>
                <a:latin typeface="Cambria"/>
                <a:cs typeface="Cambria"/>
              </a:rPr>
              <a:t>In</a:t>
            </a:r>
            <a:r>
              <a:rPr sz="3200" spc="-65" dirty="0">
                <a:solidFill>
                  <a:srgbClr val="595959"/>
                </a:solidFill>
                <a:latin typeface="Cambria"/>
                <a:cs typeface="Cambria"/>
              </a:rPr>
              <a:t> </a:t>
            </a:r>
            <a:r>
              <a:rPr sz="3200" dirty="0">
                <a:solidFill>
                  <a:srgbClr val="595959"/>
                </a:solidFill>
                <a:latin typeface="Cambria"/>
                <a:cs typeface="Cambria"/>
              </a:rPr>
              <a:t>addition,</a:t>
            </a:r>
            <a:r>
              <a:rPr sz="3200" spc="-60" dirty="0">
                <a:solidFill>
                  <a:srgbClr val="595959"/>
                </a:solidFill>
                <a:latin typeface="Cambria"/>
                <a:cs typeface="Cambria"/>
              </a:rPr>
              <a:t> </a:t>
            </a:r>
            <a:r>
              <a:rPr sz="3200" dirty="0">
                <a:solidFill>
                  <a:srgbClr val="595959"/>
                </a:solidFill>
                <a:latin typeface="Cambria"/>
                <a:cs typeface="Cambria"/>
              </a:rPr>
              <a:t>many</a:t>
            </a:r>
            <a:r>
              <a:rPr sz="3200" spc="-60" dirty="0">
                <a:solidFill>
                  <a:srgbClr val="595959"/>
                </a:solidFill>
                <a:latin typeface="Cambria"/>
                <a:cs typeface="Cambria"/>
              </a:rPr>
              <a:t> </a:t>
            </a:r>
            <a:r>
              <a:rPr sz="3200" dirty="0">
                <a:solidFill>
                  <a:srgbClr val="595959"/>
                </a:solidFill>
                <a:latin typeface="Cambria"/>
                <a:cs typeface="Cambria"/>
              </a:rPr>
              <a:t>of</a:t>
            </a:r>
            <a:r>
              <a:rPr sz="3200" spc="-60" dirty="0">
                <a:solidFill>
                  <a:srgbClr val="595959"/>
                </a:solidFill>
                <a:latin typeface="Cambria"/>
                <a:cs typeface="Cambria"/>
              </a:rPr>
              <a:t> </a:t>
            </a:r>
            <a:r>
              <a:rPr sz="3200" dirty="0">
                <a:solidFill>
                  <a:srgbClr val="595959"/>
                </a:solidFill>
                <a:latin typeface="Cambria"/>
                <a:cs typeface="Cambria"/>
              </a:rPr>
              <a:t>those</a:t>
            </a:r>
            <a:r>
              <a:rPr sz="3200" spc="-60" dirty="0">
                <a:solidFill>
                  <a:srgbClr val="595959"/>
                </a:solidFill>
                <a:latin typeface="Cambria"/>
                <a:cs typeface="Cambria"/>
              </a:rPr>
              <a:t> </a:t>
            </a:r>
            <a:r>
              <a:rPr sz="3200" dirty="0">
                <a:solidFill>
                  <a:srgbClr val="595959"/>
                </a:solidFill>
                <a:latin typeface="Cambria"/>
                <a:cs typeface="Cambria"/>
              </a:rPr>
              <a:t>who</a:t>
            </a:r>
            <a:r>
              <a:rPr sz="3200" spc="-65" dirty="0">
                <a:solidFill>
                  <a:srgbClr val="595959"/>
                </a:solidFill>
                <a:latin typeface="Cambria"/>
                <a:cs typeface="Cambria"/>
              </a:rPr>
              <a:t> </a:t>
            </a:r>
            <a:r>
              <a:rPr sz="3200" dirty="0">
                <a:solidFill>
                  <a:srgbClr val="595959"/>
                </a:solidFill>
                <a:latin typeface="Cambria"/>
                <a:cs typeface="Cambria"/>
              </a:rPr>
              <a:t>identify</a:t>
            </a:r>
            <a:r>
              <a:rPr sz="3200" spc="-60" dirty="0">
                <a:solidFill>
                  <a:srgbClr val="595959"/>
                </a:solidFill>
                <a:latin typeface="Cambria"/>
                <a:cs typeface="Cambria"/>
              </a:rPr>
              <a:t> </a:t>
            </a:r>
            <a:r>
              <a:rPr sz="3200" spc="-10" dirty="0">
                <a:solidFill>
                  <a:srgbClr val="595959"/>
                </a:solidFill>
                <a:latin typeface="Cambria"/>
                <a:cs typeface="Cambria"/>
              </a:rPr>
              <a:t>themselves</a:t>
            </a:r>
            <a:r>
              <a:rPr sz="3200" spc="-65" dirty="0">
                <a:solidFill>
                  <a:srgbClr val="595959"/>
                </a:solidFill>
                <a:latin typeface="Cambria"/>
                <a:cs typeface="Cambria"/>
              </a:rPr>
              <a:t> </a:t>
            </a:r>
            <a:r>
              <a:rPr sz="3200" spc="-25" dirty="0">
                <a:solidFill>
                  <a:srgbClr val="595959"/>
                </a:solidFill>
                <a:latin typeface="Cambria"/>
                <a:cs typeface="Cambria"/>
              </a:rPr>
              <a:t>as </a:t>
            </a:r>
            <a:r>
              <a:rPr sz="3200" dirty="0">
                <a:solidFill>
                  <a:srgbClr val="595959"/>
                </a:solidFill>
                <a:latin typeface="Cambria"/>
                <a:cs typeface="Cambria"/>
              </a:rPr>
              <a:t>notarios</a:t>
            </a:r>
            <a:r>
              <a:rPr sz="3200" spc="-100" dirty="0">
                <a:solidFill>
                  <a:srgbClr val="595959"/>
                </a:solidFill>
                <a:latin typeface="Cambria"/>
                <a:cs typeface="Cambria"/>
              </a:rPr>
              <a:t> </a:t>
            </a:r>
            <a:r>
              <a:rPr sz="3200" dirty="0">
                <a:solidFill>
                  <a:srgbClr val="595959"/>
                </a:solidFill>
                <a:latin typeface="Cambria"/>
                <a:cs typeface="Cambria"/>
              </a:rPr>
              <a:t>publico</a:t>
            </a:r>
            <a:r>
              <a:rPr sz="3200" spc="-90" dirty="0">
                <a:solidFill>
                  <a:srgbClr val="595959"/>
                </a:solidFill>
                <a:latin typeface="Cambria"/>
                <a:cs typeface="Cambria"/>
              </a:rPr>
              <a:t> </a:t>
            </a:r>
            <a:r>
              <a:rPr sz="3200" dirty="0">
                <a:solidFill>
                  <a:srgbClr val="595959"/>
                </a:solidFill>
                <a:latin typeface="Cambria"/>
                <a:cs typeface="Cambria"/>
              </a:rPr>
              <a:t>are</a:t>
            </a:r>
            <a:r>
              <a:rPr sz="3200" spc="-90" dirty="0">
                <a:solidFill>
                  <a:srgbClr val="595959"/>
                </a:solidFill>
                <a:latin typeface="Cambria"/>
                <a:cs typeface="Cambria"/>
              </a:rPr>
              <a:t> </a:t>
            </a:r>
            <a:r>
              <a:rPr sz="3200" dirty="0">
                <a:solidFill>
                  <a:srgbClr val="595959"/>
                </a:solidFill>
                <a:latin typeface="Cambria"/>
                <a:cs typeface="Cambria"/>
              </a:rPr>
              <a:t>not</a:t>
            </a:r>
            <a:r>
              <a:rPr sz="3200" spc="-90" dirty="0">
                <a:solidFill>
                  <a:srgbClr val="595959"/>
                </a:solidFill>
                <a:latin typeface="Cambria"/>
                <a:cs typeface="Cambria"/>
              </a:rPr>
              <a:t> </a:t>
            </a:r>
            <a:r>
              <a:rPr sz="3200" dirty="0">
                <a:solidFill>
                  <a:srgbClr val="595959"/>
                </a:solidFill>
                <a:latin typeface="Cambria"/>
                <a:cs typeface="Cambria"/>
              </a:rPr>
              <a:t>notaries</a:t>
            </a:r>
            <a:r>
              <a:rPr sz="3200" spc="-95" dirty="0">
                <a:solidFill>
                  <a:srgbClr val="595959"/>
                </a:solidFill>
                <a:latin typeface="Cambria"/>
                <a:cs typeface="Cambria"/>
              </a:rPr>
              <a:t> </a:t>
            </a:r>
            <a:r>
              <a:rPr sz="3200" dirty="0">
                <a:solidFill>
                  <a:srgbClr val="595959"/>
                </a:solidFill>
                <a:latin typeface="Cambria"/>
                <a:cs typeface="Cambria"/>
              </a:rPr>
              <a:t>public</a:t>
            </a:r>
            <a:r>
              <a:rPr sz="3200" spc="-90" dirty="0">
                <a:solidFill>
                  <a:srgbClr val="595959"/>
                </a:solidFill>
                <a:latin typeface="Cambria"/>
                <a:cs typeface="Cambria"/>
              </a:rPr>
              <a:t> </a:t>
            </a:r>
            <a:r>
              <a:rPr sz="3200" dirty="0">
                <a:solidFill>
                  <a:srgbClr val="595959"/>
                </a:solidFill>
                <a:latin typeface="Cambria"/>
                <a:cs typeface="Cambria"/>
              </a:rPr>
              <a:t>and,</a:t>
            </a:r>
            <a:r>
              <a:rPr sz="3200" spc="-85" dirty="0">
                <a:solidFill>
                  <a:srgbClr val="595959"/>
                </a:solidFill>
                <a:latin typeface="Cambria"/>
                <a:cs typeface="Cambria"/>
              </a:rPr>
              <a:t> </a:t>
            </a:r>
            <a:r>
              <a:rPr sz="3200" spc="-10" dirty="0">
                <a:solidFill>
                  <a:srgbClr val="595959"/>
                </a:solidFill>
                <a:latin typeface="Cambria"/>
                <a:cs typeface="Cambria"/>
              </a:rPr>
              <a:t>therefore,</a:t>
            </a:r>
            <a:r>
              <a:rPr sz="3200" spc="-90" dirty="0">
                <a:solidFill>
                  <a:srgbClr val="595959"/>
                </a:solidFill>
                <a:latin typeface="Cambria"/>
                <a:cs typeface="Cambria"/>
              </a:rPr>
              <a:t> </a:t>
            </a:r>
            <a:r>
              <a:rPr sz="3200" spc="-25" dirty="0">
                <a:solidFill>
                  <a:srgbClr val="595959"/>
                </a:solidFill>
                <a:latin typeface="Cambria"/>
                <a:cs typeface="Cambria"/>
              </a:rPr>
              <a:t>are </a:t>
            </a:r>
            <a:r>
              <a:rPr sz="3200" dirty="0">
                <a:solidFill>
                  <a:srgbClr val="595959"/>
                </a:solidFill>
                <a:latin typeface="Cambria"/>
                <a:cs typeface="Cambria"/>
              </a:rPr>
              <a:t>not</a:t>
            </a:r>
            <a:r>
              <a:rPr sz="3200" spc="-75" dirty="0">
                <a:solidFill>
                  <a:srgbClr val="595959"/>
                </a:solidFill>
                <a:latin typeface="Cambria"/>
                <a:cs typeface="Cambria"/>
              </a:rPr>
              <a:t> </a:t>
            </a:r>
            <a:r>
              <a:rPr sz="3200" dirty="0">
                <a:solidFill>
                  <a:srgbClr val="595959"/>
                </a:solidFill>
                <a:latin typeface="Cambria"/>
                <a:cs typeface="Cambria"/>
              </a:rPr>
              <a:t>authorized</a:t>
            </a:r>
            <a:r>
              <a:rPr sz="3200" spc="-75" dirty="0">
                <a:solidFill>
                  <a:srgbClr val="595959"/>
                </a:solidFill>
                <a:latin typeface="Cambria"/>
                <a:cs typeface="Cambria"/>
              </a:rPr>
              <a:t> </a:t>
            </a:r>
            <a:r>
              <a:rPr sz="3200" dirty="0">
                <a:solidFill>
                  <a:srgbClr val="595959"/>
                </a:solidFill>
                <a:latin typeface="Cambria"/>
                <a:cs typeface="Cambria"/>
              </a:rPr>
              <a:t>to</a:t>
            </a:r>
            <a:r>
              <a:rPr sz="3200" spc="-75" dirty="0">
                <a:solidFill>
                  <a:srgbClr val="595959"/>
                </a:solidFill>
                <a:latin typeface="Cambria"/>
                <a:cs typeface="Cambria"/>
              </a:rPr>
              <a:t> </a:t>
            </a:r>
            <a:r>
              <a:rPr sz="3200" dirty="0">
                <a:solidFill>
                  <a:srgbClr val="595959"/>
                </a:solidFill>
                <a:latin typeface="Cambria"/>
                <a:cs typeface="Cambria"/>
              </a:rPr>
              <a:t>perform</a:t>
            </a:r>
            <a:r>
              <a:rPr sz="3200" spc="-80" dirty="0">
                <a:solidFill>
                  <a:srgbClr val="595959"/>
                </a:solidFill>
                <a:latin typeface="Cambria"/>
                <a:cs typeface="Cambria"/>
              </a:rPr>
              <a:t> </a:t>
            </a:r>
            <a:r>
              <a:rPr sz="3200" dirty="0">
                <a:solidFill>
                  <a:srgbClr val="595959"/>
                </a:solidFill>
                <a:latin typeface="Cambria"/>
                <a:cs typeface="Cambria"/>
              </a:rPr>
              <a:t>notarial</a:t>
            </a:r>
            <a:r>
              <a:rPr sz="3200" spc="-70" dirty="0">
                <a:solidFill>
                  <a:srgbClr val="595959"/>
                </a:solidFill>
                <a:latin typeface="Cambria"/>
                <a:cs typeface="Cambria"/>
              </a:rPr>
              <a:t> </a:t>
            </a:r>
            <a:r>
              <a:rPr sz="3200" spc="-10" dirty="0">
                <a:solidFill>
                  <a:srgbClr val="595959"/>
                </a:solidFill>
                <a:latin typeface="Cambria"/>
                <a:cs typeface="Cambria"/>
              </a:rPr>
              <a:t>acts.</a:t>
            </a:r>
            <a:endParaRPr sz="3200">
              <a:latin typeface="Cambria"/>
              <a:cs typeface="Cambria"/>
            </a:endParaRPr>
          </a:p>
        </p:txBody>
      </p:sp>
      <p:sp>
        <p:nvSpPr>
          <p:cNvPr id="4" name="object 4"/>
          <p:cNvSpPr txBox="1"/>
          <p:nvPr/>
        </p:nvSpPr>
        <p:spPr>
          <a:xfrm>
            <a:off x="905457" y="5021579"/>
            <a:ext cx="7265670" cy="1638300"/>
          </a:xfrm>
          <a:prstGeom prst="rect">
            <a:avLst/>
          </a:prstGeom>
        </p:spPr>
        <p:txBody>
          <a:bodyPr vert="horz" wrap="square" lIns="0" tIns="6350" rIns="0" bIns="0" rtlCol="0">
            <a:spAutoFit/>
          </a:bodyPr>
          <a:lstStyle/>
          <a:p>
            <a:pPr marL="282575" marR="5080" indent="-269875" algn="just">
              <a:lnSpc>
                <a:spcPct val="110600"/>
              </a:lnSpc>
              <a:spcBef>
                <a:spcPts val="50"/>
              </a:spcBef>
              <a:buClr>
                <a:srgbClr val="2A1A00"/>
              </a:buClr>
              <a:buFont typeface="Arial"/>
              <a:buChar char="•"/>
              <a:tabLst>
                <a:tab pos="282575" algn="l"/>
              </a:tabLst>
            </a:pPr>
            <a:r>
              <a:rPr sz="3200" dirty="0">
                <a:solidFill>
                  <a:srgbClr val="595959"/>
                </a:solidFill>
                <a:latin typeface="Cambria"/>
                <a:cs typeface="Cambria"/>
              </a:rPr>
              <a:t>Pursuant</a:t>
            </a:r>
            <a:r>
              <a:rPr sz="3200" spc="-40" dirty="0">
                <a:solidFill>
                  <a:srgbClr val="595959"/>
                </a:solidFill>
                <a:latin typeface="Cambria"/>
                <a:cs typeface="Cambria"/>
              </a:rPr>
              <a:t> </a:t>
            </a:r>
            <a:r>
              <a:rPr sz="3200" dirty="0">
                <a:solidFill>
                  <a:srgbClr val="595959"/>
                </a:solidFill>
                <a:latin typeface="Cambria"/>
                <a:cs typeface="Cambria"/>
              </a:rPr>
              <a:t>to</a:t>
            </a:r>
            <a:r>
              <a:rPr sz="3200" spc="-40" dirty="0">
                <a:solidFill>
                  <a:srgbClr val="595959"/>
                </a:solidFill>
                <a:latin typeface="Cambria"/>
                <a:cs typeface="Cambria"/>
              </a:rPr>
              <a:t> </a:t>
            </a:r>
            <a:r>
              <a:rPr sz="3200" dirty="0">
                <a:solidFill>
                  <a:srgbClr val="595959"/>
                </a:solidFill>
                <a:latin typeface="Cambria"/>
                <a:cs typeface="Cambria"/>
              </a:rPr>
              <a:t>S.C.</a:t>
            </a:r>
            <a:r>
              <a:rPr sz="3200" spc="-30" dirty="0">
                <a:solidFill>
                  <a:srgbClr val="595959"/>
                </a:solidFill>
                <a:latin typeface="Cambria"/>
                <a:cs typeface="Cambria"/>
              </a:rPr>
              <a:t> </a:t>
            </a:r>
            <a:r>
              <a:rPr sz="3200" dirty="0">
                <a:solidFill>
                  <a:srgbClr val="595959"/>
                </a:solidFill>
                <a:latin typeface="Cambria"/>
                <a:cs typeface="Cambria"/>
              </a:rPr>
              <a:t>Code</a:t>
            </a:r>
            <a:r>
              <a:rPr sz="3200" spc="-40" dirty="0">
                <a:solidFill>
                  <a:srgbClr val="595959"/>
                </a:solidFill>
                <a:latin typeface="Cambria"/>
                <a:cs typeface="Cambria"/>
              </a:rPr>
              <a:t> </a:t>
            </a:r>
            <a:r>
              <a:rPr sz="3200" spc="-10" dirty="0">
                <a:solidFill>
                  <a:srgbClr val="595959"/>
                </a:solidFill>
                <a:latin typeface="Cambria"/>
                <a:cs typeface="Cambria"/>
              </a:rPr>
              <a:t>§26-1-</a:t>
            </a:r>
            <a:r>
              <a:rPr sz="3200" dirty="0">
                <a:solidFill>
                  <a:srgbClr val="595959"/>
                </a:solidFill>
                <a:latin typeface="Cambria"/>
                <a:cs typeface="Cambria"/>
              </a:rPr>
              <a:t>90,</a:t>
            </a:r>
            <a:r>
              <a:rPr sz="3200" spc="-30" dirty="0">
                <a:solidFill>
                  <a:srgbClr val="595959"/>
                </a:solidFill>
                <a:latin typeface="Cambria"/>
                <a:cs typeface="Cambria"/>
              </a:rPr>
              <a:t> </a:t>
            </a:r>
            <a:r>
              <a:rPr sz="3200" dirty="0">
                <a:solidFill>
                  <a:srgbClr val="595959"/>
                </a:solidFill>
                <a:latin typeface="Cambria"/>
                <a:cs typeface="Cambria"/>
              </a:rPr>
              <a:t>a</a:t>
            </a:r>
            <a:r>
              <a:rPr sz="3200" spc="-40" dirty="0">
                <a:solidFill>
                  <a:srgbClr val="595959"/>
                </a:solidFill>
                <a:latin typeface="Cambria"/>
                <a:cs typeface="Cambria"/>
              </a:rPr>
              <a:t> </a:t>
            </a:r>
            <a:r>
              <a:rPr sz="3200" spc="-10" dirty="0">
                <a:solidFill>
                  <a:srgbClr val="595959"/>
                </a:solidFill>
                <a:latin typeface="Cambria"/>
                <a:cs typeface="Cambria"/>
              </a:rPr>
              <a:t>notary </a:t>
            </a:r>
            <a:r>
              <a:rPr sz="3200" dirty="0">
                <a:solidFill>
                  <a:srgbClr val="595959"/>
                </a:solidFill>
                <a:latin typeface="Cambria"/>
                <a:cs typeface="Cambria"/>
              </a:rPr>
              <a:t>cannot</a:t>
            </a:r>
            <a:r>
              <a:rPr sz="3200" spc="-85" dirty="0">
                <a:solidFill>
                  <a:srgbClr val="595959"/>
                </a:solidFill>
                <a:latin typeface="Cambria"/>
                <a:cs typeface="Cambria"/>
              </a:rPr>
              <a:t> </a:t>
            </a:r>
            <a:r>
              <a:rPr sz="3200" dirty="0">
                <a:solidFill>
                  <a:srgbClr val="595959"/>
                </a:solidFill>
                <a:latin typeface="Cambria"/>
                <a:cs typeface="Cambria"/>
              </a:rPr>
              <a:t>use</a:t>
            </a:r>
            <a:r>
              <a:rPr sz="3200" spc="-80" dirty="0">
                <a:solidFill>
                  <a:srgbClr val="595959"/>
                </a:solidFill>
                <a:latin typeface="Cambria"/>
                <a:cs typeface="Cambria"/>
              </a:rPr>
              <a:t> </a:t>
            </a:r>
            <a:r>
              <a:rPr sz="3200" dirty="0">
                <a:solidFill>
                  <a:srgbClr val="595959"/>
                </a:solidFill>
                <a:latin typeface="Cambria"/>
                <a:cs typeface="Cambria"/>
              </a:rPr>
              <a:t>the</a:t>
            </a:r>
            <a:r>
              <a:rPr sz="3200" spc="-80" dirty="0">
                <a:solidFill>
                  <a:srgbClr val="595959"/>
                </a:solidFill>
                <a:latin typeface="Cambria"/>
                <a:cs typeface="Cambria"/>
              </a:rPr>
              <a:t> </a:t>
            </a:r>
            <a:r>
              <a:rPr sz="3200" dirty="0">
                <a:solidFill>
                  <a:srgbClr val="595959"/>
                </a:solidFill>
                <a:latin typeface="Cambria"/>
                <a:cs typeface="Cambria"/>
              </a:rPr>
              <a:t>term</a:t>
            </a:r>
            <a:r>
              <a:rPr sz="3200" spc="-80" dirty="0">
                <a:solidFill>
                  <a:srgbClr val="595959"/>
                </a:solidFill>
                <a:latin typeface="Cambria"/>
                <a:cs typeface="Cambria"/>
              </a:rPr>
              <a:t> </a:t>
            </a:r>
            <a:r>
              <a:rPr sz="3200" dirty="0">
                <a:solidFill>
                  <a:srgbClr val="595959"/>
                </a:solidFill>
                <a:latin typeface="Cambria"/>
                <a:cs typeface="Cambria"/>
              </a:rPr>
              <a:t>“notario</a:t>
            </a:r>
            <a:r>
              <a:rPr sz="3200" spc="-85" dirty="0">
                <a:solidFill>
                  <a:srgbClr val="595959"/>
                </a:solidFill>
                <a:latin typeface="Cambria"/>
                <a:cs typeface="Cambria"/>
              </a:rPr>
              <a:t> </a:t>
            </a:r>
            <a:r>
              <a:rPr sz="3200" dirty="0">
                <a:solidFill>
                  <a:srgbClr val="595959"/>
                </a:solidFill>
                <a:latin typeface="Cambria"/>
                <a:cs typeface="Cambria"/>
              </a:rPr>
              <a:t>publico”</a:t>
            </a:r>
            <a:r>
              <a:rPr sz="3200" spc="-85" dirty="0">
                <a:solidFill>
                  <a:srgbClr val="595959"/>
                </a:solidFill>
                <a:latin typeface="Cambria"/>
                <a:cs typeface="Cambria"/>
              </a:rPr>
              <a:t> </a:t>
            </a:r>
            <a:r>
              <a:rPr sz="3200" spc="-25" dirty="0">
                <a:solidFill>
                  <a:srgbClr val="595959"/>
                </a:solidFill>
                <a:latin typeface="Cambria"/>
                <a:cs typeface="Cambria"/>
              </a:rPr>
              <a:t>in </a:t>
            </a:r>
            <a:r>
              <a:rPr sz="3200" dirty="0">
                <a:solidFill>
                  <a:srgbClr val="595959"/>
                </a:solidFill>
                <a:latin typeface="Cambria"/>
                <a:cs typeface="Cambria"/>
              </a:rPr>
              <a:t>any</a:t>
            </a:r>
            <a:r>
              <a:rPr sz="3200" spc="-85" dirty="0">
                <a:solidFill>
                  <a:srgbClr val="595959"/>
                </a:solidFill>
                <a:latin typeface="Cambria"/>
                <a:cs typeface="Cambria"/>
              </a:rPr>
              <a:t> </a:t>
            </a:r>
            <a:r>
              <a:rPr sz="3200" spc="-10" dirty="0">
                <a:solidFill>
                  <a:srgbClr val="595959"/>
                </a:solidFill>
                <a:latin typeface="Cambria"/>
                <a:cs typeface="Cambria"/>
              </a:rPr>
              <a:t>advertisements</a:t>
            </a:r>
            <a:r>
              <a:rPr sz="3200" spc="-85" dirty="0">
                <a:solidFill>
                  <a:srgbClr val="595959"/>
                </a:solidFill>
                <a:latin typeface="Cambria"/>
                <a:cs typeface="Cambria"/>
              </a:rPr>
              <a:t> </a:t>
            </a:r>
            <a:r>
              <a:rPr sz="3200" dirty="0">
                <a:solidFill>
                  <a:srgbClr val="595959"/>
                </a:solidFill>
                <a:latin typeface="Cambria"/>
                <a:cs typeface="Cambria"/>
              </a:rPr>
              <a:t>or</a:t>
            </a:r>
            <a:r>
              <a:rPr sz="3200" spc="-80" dirty="0">
                <a:solidFill>
                  <a:srgbClr val="595959"/>
                </a:solidFill>
                <a:latin typeface="Cambria"/>
                <a:cs typeface="Cambria"/>
              </a:rPr>
              <a:t> </a:t>
            </a:r>
            <a:r>
              <a:rPr sz="3200" spc="-10" dirty="0">
                <a:solidFill>
                  <a:srgbClr val="595959"/>
                </a:solidFill>
                <a:latin typeface="Cambria"/>
                <a:cs typeface="Cambria"/>
              </a:rPr>
              <a:t>notices.</a:t>
            </a:r>
            <a:endParaRPr sz="3200">
              <a:latin typeface="Cambria"/>
              <a:cs typeface="Cambria"/>
            </a:endParaRPr>
          </a:p>
        </p:txBody>
      </p:sp>
      <p:sp>
        <p:nvSpPr>
          <p:cNvPr id="5" name="object 5"/>
          <p:cNvSpPr txBox="1"/>
          <p:nvPr/>
        </p:nvSpPr>
        <p:spPr>
          <a:xfrm>
            <a:off x="11124565" y="6429755"/>
            <a:ext cx="225425" cy="238760"/>
          </a:xfrm>
          <a:prstGeom prst="rect">
            <a:avLst/>
          </a:prstGeom>
        </p:spPr>
        <p:txBody>
          <a:bodyPr vert="horz" wrap="square" lIns="0" tIns="12700" rIns="0" bIns="0" rtlCol="0">
            <a:spAutoFit/>
          </a:bodyPr>
          <a:lstStyle/>
          <a:p>
            <a:pPr marL="12700">
              <a:lnSpc>
                <a:spcPct val="100000"/>
              </a:lnSpc>
              <a:spcBef>
                <a:spcPts val="100"/>
              </a:spcBef>
            </a:pPr>
            <a:r>
              <a:rPr sz="1400" spc="-25" dirty="0">
                <a:solidFill>
                  <a:srgbClr val="FFFFFF"/>
                </a:solidFill>
                <a:latin typeface="Arial"/>
                <a:cs typeface="Arial"/>
              </a:rPr>
              <a:t>26</a:t>
            </a:r>
            <a:endParaRPr sz="1400">
              <a:latin typeface="Arial"/>
              <a:cs typeface="Arial"/>
            </a:endParaRPr>
          </a:p>
        </p:txBody>
      </p:sp>
      <p:pic>
        <p:nvPicPr>
          <p:cNvPr id="6" name="object 6"/>
          <p:cNvPicPr/>
          <p:nvPr/>
        </p:nvPicPr>
        <p:blipFill>
          <a:blip r:embed="rId2" cstate="print"/>
          <a:stretch>
            <a:fillRect/>
          </a:stretch>
        </p:blipFill>
        <p:spPr>
          <a:xfrm>
            <a:off x="8904486" y="4834668"/>
            <a:ext cx="2863505" cy="1886805"/>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22483" y="326643"/>
            <a:ext cx="9213215" cy="1360805"/>
          </a:xfrm>
          <a:prstGeom prst="rect">
            <a:avLst/>
          </a:prstGeom>
        </p:spPr>
        <p:txBody>
          <a:bodyPr vert="horz" wrap="square" lIns="0" tIns="89535" rIns="0" bIns="0" rtlCol="0">
            <a:spAutoFit/>
          </a:bodyPr>
          <a:lstStyle/>
          <a:p>
            <a:pPr marL="1671320" marR="5080" indent="-1659255">
              <a:lnSpc>
                <a:spcPts val="4990"/>
              </a:lnSpc>
              <a:spcBef>
                <a:spcPts val="705"/>
              </a:spcBef>
            </a:pPr>
            <a:r>
              <a:rPr sz="4600" spc="140" dirty="0"/>
              <a:t>REGISTRATION</a:t>
            </a:r>
            <a:r>
              <a:rPr sz="4600" spc="415" dirty="0"/>
              <a:t> </a:t>
            </a:r>
            <a:r>
              <a:rPr sz="4600" spc="95" dirty="0"/>
              <a:t>OF</a:t>
            </a:r>
            <a:r>
              <a:rPr sz="4600" spc="420" dirty="0"/>
              <a:t> </a:t>
            </a:r>
            <a:r>
              <a:rPr sz="4600" spc="135" dirty="0"/>
              <a:t>IMMIGRATION </a:t>
            </a:r>
            <a:r>
              <a:rPr sz="4600" spc="114" dirty="0"/>
              <a:t>ASSISTANCE</a:t>
            </a:r>
            <a:r>
              <a:rPr sz="4600" spc="434" dirty="0"/>
              <a:t> </a:t>
            </a:r>
            <a:r>
              <a:rPr sz="4600" spc="120" dirty="0"/>
              <a:t>SERVICE</a:t>
            </a:r>
            <a:endParaRPr sz="4600"/>
          </a:p>
        </p:txBody>
      </p:sp>
      <p:sp>
        <p:nvSpPr>
          <p:cNvPr id="3" name="object 3"/>
          <p:cNvSpPr txBox="1"/>
          <p:nvPr/>
        </p:nvSpPr>
        <p:spPr>
          <a:xfrm>
            <a:off x="1130300" y="1865884"/>
            <a:ext cx="10514965" cy="4886960"/>
          </a:xfrm>
          <a:prstGeom prst="rect">
            <a:avLst/>
          </a:prstGeom>
        </p:spPr>
        <p:txBody>
          <a:bodyPr vert="horz" wrap="square" lIns="0" tIns="12700" rIns="0" bIns="0" rtlCol="0">
            <a:spAutoFit/>
          </a:bodyPr>
          <a:lstStyle/>
          <a:p>
            <a:pPr marL="241300" marR="840740" indent="-228600">
              <a:lnSpc>
                <a:spcPct val="110000"/>
              </a:lnSpc>
              <a:spcBef>
                <a:spcPts val="100"/>
              </a:spcBef>
              <a:buClr>
                <a:srgbClr val="2A1A00"/>
              </a:buClr>
              <a:buFont typeface="Arial"/>
              <a:buChar char="•"/>
              <a:tabLst>
                <a:tab pos="241300" algn="l"/>
              </a:tabLst>
            </a:pPr>
            <a:r>
              <a:rPr sz="2800" dirty="0">
                <a:solidFill>
                  <a:srgbClr val="595959"/>
                </a:solidFill>
                <a:latin typeface="Cambria"/>
                <a:cs typeface="Cambria"/>
              </a:rPr>
              <a:t>S.C.</a:t>
            </a:r>
            <a:r>
              <a:rPr sz="2800" spc="-50" dirty="0">
                <a:solidFill>
                  <a:srgbClr val="595959"/>
                </a:solidFill>
                <a:latin typeface="Cambria"/>
                <a:cs typeface="Cambria"/>
              </a:rPr>
              <a:t> </a:t>
            </a:r>
            <a:r>
              <a:rPr sz="2800" dirty="0">
                <a:solidFill>
                  <a:srgbClr val="595959"/>
                </a:solidFill>
                <a:latin typeface="Cambria"/>
                <a:cs typeface="Cambria"/>
              </a:rPr>
              <a:t>Code</a:t>
            </a:r>
            <a:r>
              <a:rPr sz="2800" spc="-50" dirty="0">
                <a:solidFill>
                  <a:srgbClr val="595959"/>
                </a:solidFill>
                <a:latin typeface="Cambria"/>
                <a:cs typeface="Cambria"/>
              </a:rPr>
              <a:t> </a:t>
            </a:r>
            <a:r>
              <a:rPr sz="2800" dirty="0">
                <a:solidFill>
                  <a:srgbClr val="595959"/>
                </a:solidFill>
                <a:latin typeface="Cambria"/>
                <a:cs typeface="Cambria"/>
              </a:rPr>
              <a:t>of</a:t>
            </a:r>
            <a:r>
              <a:rPr sz="2800" spc="-45" dirty="0">
                <a:solidFill>
                  <a:srgbClr val="595959"/>
                </a:solidFill>
                <a:latin typeface="Cambria"/>
                <a:cs typeface="Cambria"/>
              </a:rPr>
              <a:t> </a:t>
            </a:r>
            <a:r>
              <a:rPr sz="2800" dirty="0">
                <a:solidFill>
                  <a:srgbClr val="595959"/>
                </a:solidFill>
                <a:latin typeface="Cambria"/>
                <a:cs typeface="Cambria"/>
              </a:rPr>
              <a:t>Laws</a:t>
            </a:r>
            <a:r>
              <a:rPr sz="2800" spc="-50" dirty="0">
                <a:solidFill>
                  <a:srgbClr val="595959"/>
                </a:solidFill>
                <a:latin typeface="Cambria"/>
                <a:cs typeface="Cambria"/>
              </a:rPr>
              <a:t> </a:t>
            </a:r>
            <a:r>
              <a:rPr sz="2800" spc="-10" dirty="0">
                <a:solidFill>
                  <a:srgbClr val="595959"/>
                </a:solidFill>
                <a:latin typeface="Cambria"/>
                <a:cs typeface="Cambria"/>
              </a:rPr>
              <a:t>§40-83-</a:t>
            </a:r>
            <a:r>
              <a:rPr sz="2800" dirty="0">
                <a:solidFill>
                  <a:srgbClr val="595959"/>
                </a:solidFill>
                <a:latin typeface="Cambria"/>
                <a:cs typeface="Cambria"/>
              </a:rPr>
              <a:t>30</a:t>
            </a:r>
            <a:r>
              <a:rPr sz="2800" spc="-45" dirty="0">
                <a:solidFill>
                  <a:srgbClr val="595959"/>
                </a:solidFill>
                <a:latin typeface="Cambria"/>
                <a:cs typeface="Cambria"/>
              </a:rPr>
              <a:t> </a:t>
            </a:r>
            <a:r>
              <a:rPr sz="2800" dirty="0">
                <a:solidFill>
                  <a:srgbClr val="595959"/>
                </a:solidFill>
                <a:latin typeface="Cambria"/>
                <a:cs typeface="Cambria"/>
              </a:rPr>
              <a:t>permits</a:t>
            </a:r>
            <a:r>
              <a:rPr sz="2800" spc="-50" dirty="0">
                <a:solidFill>
                  <a:srgbClr val="595959"/>
                </a:solidFill>
                <a:latin typeface="Cambria"/>
                <a:cs typeface="Cambria"/>
              </a:rPr>
              <a:t> </a:t>
            </a:r>
            <a:r>
              <a:rPr sz="2800" dirty="0">
                <a:solidFill>
                  <a:srgbClr val="595959"/>
                </a:solidFill>
                <a:latin typeface="Cambria"/>
                <a:cs typeface="Cambria"/>
              </a:rPr>
              <a:t>people</a:t>
            </a:r>
            <a:r>
              <a:rPr sz="2800" spc="-50" dirty="0">
                <a:solidFill>
                  <a:srgbClr val="595959"/>
                </a:solidFill>
                <a:latin typeface="Cambria"/>
                <a:cs typeface="Cambria"/>
              </a:rPr>
              <a:t> </a:t>
            </a:r>
            <a:r>
              <a:rPr sz="2800" dirty="0">
                <a:solidFill>
                  <a:srgbClr val="595959"/>
                </a:solidFill>
                <a:latin typeface="Cambria"/>
                <a:cs typeface="Cambria"/>
              </a:rPr>
              <a:t>to</a:t>
            </a:r>
            <a:r>
              <a:rPr sz="2800" spc="-50" dirty="0">
                <a:solidFill>
                  <a:srgbClr val="595959"/>
                </a:solidFill>
                <a:latin typeface="Cambria"/>
                <a:cs typeface="Cambria"/>
              </a:rPr>
              <a:t> </a:t>
            </a:r>
            <a:r>
              <a:rPr sz="2800" spc="-10" dirty="0">
                <a:solidFill>
                  <a:srgbClr val="595959"/>
                </a:solidFill>
                <a:latin typeface="Cambria"/>
                <a:cs typeface="Cambria"/>
              </a:rPr>
              <a:t>provide</a:t>
            </a:r>
            <a:r>
              <a:rPr sz="2800" spc="-50" dirty="0">
                <a:solidFill>
                  <a:srgbClr val="595959"/>
                </a:solidFill>
                <a:latin typeface="Cambria"/>
                <a:cs typeface="Cambria"/>
              </a:rPr>
              <a:t> </a:t>
            </a:r>
            <a:r>
              <a:rPr sz="2800" spc="-10" dirty="0">
                <a:solidFill>
                  <a:srgbClr val="595959"/>
                </a:solidFill>
                <a:latin typeface="Cambria"/>
                <a:cs typeface="Cambria"/>
              </a:rPr>
              <a:t>limited </a:t>
            </a:r>
            <a:r>
              <a:rPr sz="2800" dirty="0">
                <a:solidFill>
                  <a:srgbClr val="595959"/>
                </a:solidFill>
                <a:latin typeface="Cambria"/>
                <a:cs typeface="Cambria"/>
              </a:rPr>
              <a:t>immigration</a:t>
            </a:r>
            <a:r>
              <a:rPr sz="2800" spc="-55" dirty="0">
                <a:solidFill>
                  <a:srgbClr val="595959"/>
                </a:solidFill>
                <a:latin typeface="Cambria"/>
                <a:cs typeface="Cambria"/>
              </a:rPr>
              <a:t> </a:t>
            </a:r>
            <a:r>
              <a:rPr sz="2800" dirty="0">
                <a:solidFill>
                  <a:srgbClr val="595959"/>
                </a:solidFill>
                <a:latin typeface="Cambria"/>
                <a:cs typeface="Cambria"/>
              </a:rPr>
              <a:t>assistance</a:t>
            </a:r>
            <a:r>
              <a:rPr sz="2800" spc="-55" dirty="0">
                <a:solidFill>
                  <a:srgbClr val="595959"/>
                </a:solidFill>
                <a:latin typeface="Cambria"/>
                <a:cs typeface="Cambria"/>
              </a:rPr>
              <a:t> </a:t>
            </a:r>
            <a:r>
              <a:rPr sz="2800" dirty="0">
                <a:solidFill>
                  <a:srgbClr val="595959"/>
                </a:solidFill>
                <a:latin typeface="Cambria"/>
                <a:cs typeface="Cambria"/>
              </a:rPr>
              <a:t>as</a:t>
            </a:r>
            <a:r>
              <a:rPr sz="2800" spc="-55" dirty="0">
                <a:solidFill>
                  <a:srgbClr val="595959"/>
                </a:solidFill>
                <a:latin typeface="Cambria"/>
                <a:cs typeface="Cambria"/>
              </a:rPr>
              <a:t> </a:t>
            </a:r>
            <a:r>
              <a:rPr sz="2800" dirty="0">
                <a:solidFill>
                  <a:srgbClr val="595959"/>
                </a:solidFill>
                <a:latin typeface="Cambria"/>
                <a:cs typeface="Cambria"/>
              </a:rPr>
              <a:t>outlined</a:t>
            </a:r>
            <a:r>
              <a:rPr sz="2800" spc="-60" dirty="0">
                <a:solidFill>
                  <a:srgbClr val="595959"/>
                </a:solidFill>
                <a:latin typeface="Cambria"/>
                <a:cs typeface="Cambria"/>
              </a:rPr>
              <a:t> </a:t>
            </a:r>
            <a:r>
              <a:rPr sz="2800" dirty="0">
                <a:solidFill>
                  <a:srgbClr val="595959"/>
                </a:solidFill>
                <a:latin typeface="Cambria"/>
                <a:cs typeface="Cambria"/>
              </a:rPr>
              <a:t>in</a:t>
            </a:r>
            <a:r>
              <a:rPr sz="2800" spc="-50" dirty="0">
                <a:solidFill>
                  <a:srgbClr val="595959"/>
                </a:solidFill>
                <a:latin typeface="Cambria"/>
                <a:cs typeface="Cambria"/>
              </a:rPr>
              <a:t> </a:t>
            </a:r>
            <a:r>
              <a:rPr sz="2800" dirty="0">
                <a:solidFill>
                  <a:srgbClr val="595959"/>
                </a:solidFill>
                <a:latin typeface="Cambria"/>
                <a:cs typeface="Cambria"/>
              </a:rPr>
              <a:t>the</a:t>
            </a:r>
            <a:r>
              <a:rPr sz="2800" spc="-55" dirty="0">
                <a:solidFill>
                  <a:srgbClr val="595959"/>
                </a:solidFill>
                <a:latin typeface="Cambria"/>
                <a:cs typeface="Cambria"/>
              </a:rPr>
              <a:t> </a:t>
            </a:r>
            <a:r>
              <a:rPr sz="2800" spc="-10" dirty="0">
                <a:solidFill>
                  <a:srgbClr val="595959"/>
                </a:solidFill>
                <a:latin typeface="Cambria"/>
                <a:cs typeface="Cambria"/>
              </a:rPr>
              <a:t>statute.</a:t>
            </a:r>
            <a:endParaRPr sz="2800">
              <a:latin typeface="Cambria"/>
              <a:cs typeface="Cambria"/>
            </a:endParaRPr>
          </a:p>
          <a:p>
            <a:pPr>
              <a:lnSpc>
                <a:spcPct val="100000"/>
              </a:lnSpc>
              <a:spcBef>
                <a:spcPts val="725"/>
              </a:spcBef>
              <a:buClr>
                <a:srgbClr val="2A1A00"/>
              </a:buClr>
              <a:buFont typeface="Arial"/>
              <a:buChar char="•"/>
            </a:pPr>
            <a:endParaRPr sz="2800">
              <a:latin typeface="Cambria"/>
              <a:cs typeface="Cambria"/>
            </a:endParaRPr>
          </a:p>
          <a:p>
            <a:pPr marL="241300" marR="472440" indent="-228600">
              <a:lnSpc>
                <a:spcPct val="110000"/>
              </a:lnSpc>
              <a:buClr>
                <a:srgbClr val="2A1A00"/>
              </a:buClr>
              <a:buFont typeface="Arial"/>
              <a:buChar char="•"/>
              <a:tabLst>
                <a:tab pos="241300" algn="l"/>
              </a:tabLst>
            </a:pPr>
            <a:r>
              <a:rPr sz="2800" spc="-10" dirty="0">
                <a:solidFill>
                  <a:srgbClr val="595959"/>
                </a:solidFill>
                <a:latin typeface="Cambria"/>
                <a:cs typeface="Cambria"/>
              </a:rPr>
              <a:t>Anyone</a:t>
            </a:r>
            <a:r>
              <a:rPr sz="2800" spc="-65" dirty="0">
                <a:solidFill>
                  <a:srgbClr val="595959"/>
                </a:solidFill>
                <a:latin typeface="Cambria"/>
                <a:cs typeface="Cambria"/>
              </a:rPr>
              <a:t> </a:t>
            </a:r>
            <a:r>
              <a:rPr sz="2800" spc="-10" dirty="0">
                <a:solidFill>
                  <a:srgbClr val="595959"/>
                </a:solidFill>
                <a:latin typeface="Cambria"/>
                <a:cs typeface="Cambria"/>
              </a:rPr>
              <a:t>providing</a:t>
            </a:r>
            <a:r>
              <a:rPr sz="2800" spc="-55" dirty="0">
                <a:solidFill>
                  <a:srgbClr val="595959"/>
                </a:solidFill>
                <a:latin typeface="Cambria"/>
                <a:cs typeface="Cambria"/>
              </a:rPr>
              <a:t> </a:t>
            </a:r>
            <a:r>
              <a:rPr sz="2800" dirty="0">
                <a:solidFill>
                  <a:srgbClr val="595959"/>
                </a:solidFill>
                <a:latin typeface="Cambria"/>
                <a:cs typeface="Cambria"/>
              </a:rPr>
              <a:t>these</a:t>
            </a:r>
            <a:r>
              <a:rPr sz="2800" spc="-60" dirty="0">
                <a:solidFill>
                  <a:srgbClr val="595959"/>
                </a:solidFill>
                <a:latin typeface="Cambria"/>
                <a:cs typeface="Cambria"/>
              </a:rPr>
              <a:t> </a:t>
            </a:r>
            <a:r>
              <a:rPr sz="2800" dirty="0">
                <a:solidFill>
                  <a:srgbClr val="595959"/>
                </a:solidFill>
                <a:latin typeface="Cambria"/>
                <a:cs typeface="Cambria"/>
              </a:rPr>
              <a:t>services</a:t>
            </a:r>
            <a:r>
              <a:rPr sz="2800" spc="-60" dirty="0">
                <a:solidFill>
                  <a:srgbClr val="595959"/>
                </a:solidFill>
                <a:latin typeface="Cambria"/>
                <a:cs typeface="Cambria"/>
              </a:rPr>
              <a:t> </a:t>
            </a:r>
            <a:r>
              <a:rPr sz="2800" dirty="0">
                <a:solidFill>
                  <a:srgbClr val="595959"/>
                </a:solidFill>
                <a:latin typeface="Cambria"/>
                <a:cs typeface="Cambria"/>
              </a:rPr>
              <a:t>must</a:t>
            </a:r>
            <a:r>
              <a:rPr sz="2800" spc="-55" dirty="0">
                <a:solidFill>
                  <a:srgbClr val="595959"/>
                </a:solidFill>
                <a:latin typeface="Cambria"/>
                <a:cs typeface="Cambria"/>
              </a:rPr>
              <a:t> </a:t>
            </a:r>
            <a:r>
              <a:rPr sz="2800" dirty="0">
                <a:solidFill>
                  <a:srgbClr val="595959"/>
                </a:solidFill>
                <a:latin typeface="Cambria"/>
                <a:cs typeface="Cambria"/>
              </a:rPr>
              <a:t>obtain</a:t>
            </a:r>
            <a:r>
              <a:rPr sz="2800" spc="-55" dirty="0">
                <a:solidFill>
                  <a:srgbClr val="595959"/>
                </a:solidFill>
                <a:latin typeface="Cambria"/>
                <a:cs typeface="Cambria"/>
              </a:rPr>
              <a:t> </a:t>
            </a:r>
            <a:r>
              <a:rPr sz="2800" dirty="0">
                <a:solidFill>
                  <a:srgbClr val="595959"/>
                </a:solidFill>
                <a:latin typeface="Cambria"/>
                <a:cs typeface="Cambria"/>
              </a:rPr>
              <a:t>a</a:t>
            </a:r>
            <a:r>
              <a:rPr sz="2800" spc="-65" dirty="0">
                <a:solidFill>
                  <a:srgbClr val="595959"/>
                </a:solidFill>
                <a:latin typeface="Cambria"/>
                <a:cs typeface="Cambria"/>
              </a:rPr>
              <a:t> </a:t>
            </a:r>
            <a:r>
              <a:rPr sz="2800" dirty="0">
                <a:solidFill>
                  <a:srgbClr val="595959"/>
                </a:solidFill>
                <a:latin typeface="Cambria"/>
                <a:cs typeface="Cambria"/>
              </a:rPr>
              <a:t>business</a:t>
            </a:r>
            <a:r>
              <a:rPr sz="2800" spc="-60" dirty="0">
                <a:solidFill>
                  <a:srgbClr val="595959"/>
                </a:solidFill>
                <a:latin typeface="Cambria"/>
                <a:cs typeface="Cambria"/>
              </a:rPr>
              <a:t> </a:t>
            </a:r>
            <a:r>
              <a:rPr sz="2800" spc="-10" dirty="0">
                <a:solidFill>
                  <a:srgbClr val="595959"/>
                </a:solidFill>
                <a:latin typeface="Cambria"/>
                <a:cs typeface="Cambria"/>
              </a:rPr>
              <a:t>license </a:t>
            </a:r>
            <a:r>
              <a:rPr sz="2800" dirty="0">
                <a:solidFill>
                  <a:srgbClr val="595959"/>
                </a:solidFill>
                <a:latin typeface="Cambria"/>
                <a:cs typeface="Cambria"/>
              </a:rPr>
              <a:t>from</a:t>
            </a:r>
            <a:r>
              <a:rPr sz="2800" spc="-80" dirty="0">
                <a:solidFill>
                  <a:srgbClr val="595959"/>
                </a:solidFill>
                <a:latin typeface="Cambria"/>
                <a:cs typeface="Cambria"/>
              </a:rPr>
              <a:t> </a:t>
            </a:r>
            <a:r>
              <a:rPr sz="2800" dirty="0">
                <a:solidFill>
                  <a:srgbClr val="595959"/>
                </a:solidFill>
                <a:latin typeface="Cambria"/>
                <a:cs typeface="Cambria"/>
              </a:rPr>
              <a:t>LLR</a:t>
            </a:r>
            <a:r>
              <a:rPr sz="2800" spc="-70" dirty="0">
                <a:solidFill>
                  <a:srgbClr val="595959"/>
                </a:solidFill>
                <a:latin typeface="Cambria"/>
                <a:cs typeface="Cambria"/>
              </a:rPr>
              <a:t> </a:t>
            </a:r>
            <a:r>
              <a:rPr sz="2800" dirty="0">
                <a:solidFill>
                  <a:srgbClr val="595959"/>
                </a:solidFill>
                <a:latin typeface="Cambria"/>
                <a:cs typeface="Cambria"/>
              </a:rPr>
              <a:t>(and</a:t>
            </a:r>
            <a:r>
              <a:rPr sz="2800" spc="-65" dirty="0">
                <a:solidFill>
                  <a:srgbClr val="595959"/>
                </a:solidFill>
                <a:latin typeface="Cambria"/>
                <a:cs typeface="Cambria"/>
              </a:rPr>
              <a:t> </a:t>
            </a:r>
            <a:r>
              <a:rPr sz="2800" dirty="0">
                <a:solidFill>
                  <a:srgbClr val="595959"/>
                </a:solidFill>
                <a:latin typeface="Cambria"/>
                <a:cs typeface="Cambria"/>
              </a:rPr>
              <a:t>from</a:t>
            </a:r>
            <a:r>
              <a:rPr sz="2800" spc="-70" dirty="0">
                <a:solidFill>
                  <a:srgbClr val="595959"/>
                </a:solidFill>
                <a:latin typeface="Cambria"/>
                <a:cs typeface="Cambria"/>
              </a:rPr>
              <a:t> </a:t>
            </a:r>
            <a:r>
              <a:rPr sz="2800" dirty="0">
                <a:solidFill>
                  <a:srgbClr val="595959"/>
                </a:solidFill>
                <a:latin typeface="Cambria"/>
                <a:cs typeface="Cambria"/>
              </a:rPr>
              <a:t>a</a:t>
            </a:r>
            <a:r>
              <a:rPr sz="2800" spc="-65" dirty="0">
                <a:solidFill>
                  <a:srgbClr val="595959"/>
                </a:solidFill>
                <a:latin typeface="Cambria"/>
                <a:cs typeface="Cambria"/>
              </a:rPr>
              <a:t> </a:t>
            </a:r>
            <a:r>
              <a:rPr sz="2800" dirty="0">
                <a:solidFill>
                  <a:srgbClr val="595959"/>
                </a:solidFill>
                <a:latin typeface="Cambria"/>
                <a:cs typeface="Cambria"/>
              </a:rPr>
              <a:t>local</a:t>
            </a:r>
            <a:r>
              <a:rPr sz="2800" spc="-65" dirty="0">
                <a:solidFill>
                  <a:srgbClr val="595959"/>
                </a:solidFill>
                <a:latin typeface="Cambria"/>
                <a:cs typeface="Cambria"/>
              </a:rPr>
              <a:t> </a:t>
            </a:r>
            <a:r>
              <a:rPr sz="2800" spc="-10" dirty="0">
                <a:solidFill>
                  <a:srgbClr val="595959"/>
                </a:solidFill>
                <a:latin typeface="Cambria"/>
                <a:cs typeface="Cambria"/>
              </a:rPr>
              <a:t>governing</a:t>
            </a:r>
            <a:r>
              <a:rPr sz="2800" spc="-60" dirty="0">
                <a:solidFill>
                  <a:srgbClr val="595959"/>
                </a:solidFill>
                <a:latin typeface="Cambria"/>
                <a:cs typeface="Cambria"/>
              </a:rPr>
              <a:t> </a:t>
            </a:r>
            <a:r>
              <a:rPr sz="2800" dirty="0">
                <a:solidFill>
                  <a:srgbClr val="595959"/>
                </a:solidFill>
                <a:latin typeface="Cambria"/>
                <a:cs typeface="Cambria"/>
              </a:rPr>
              <a:t>authority</a:t>
            </a:r>
            <a:r>
              <a:rPr sz="2800" spc="-65" dirty="0">
                <a:solidFill>
                  <a:srgbClr val="595959"/>
                </a:solidFill>
                <a:latin typeface="Cambria"/>
                <a:cs typeface="Cambria"/>
              </a:rPr>
              <a:t> </a:t>
            </a:r>
            <a:r>
              <a:rPr sz="2800" dirty="0">
                <a:solidFill>
                  <a:srgbClr val="595959"/>
                </a:solidFill>
                <a:latin typeface="Cambria"/>
                <a:cs typeface="Cambria"/>
              </a:rPr>
              <a:t>where</a:t>
            </a:r>
            <a:r>
              <a:rPr sz="2800" spc="-65" dirty="0">
                <a:solidFill>
                  <a:srgbClr val="595959"/>
                </a:solidFill>
                <a:latin typeface="Cambria"/>
                <a:cs typeface="Cambria"/>
              </a:rPr>
              <a:t> </a:t>
            </a:r>
            <a:r>
              <a:rPr sz="2800" spc="-10" dirty="0">
                <a:solidFill>
                  <a:srgbClr val="595959"/>
                </a:solidFill>
                <a:latin typeface="Cambria"/>
                <a:cs typeface="Cambria"/>
              </a:rPr>
              <a:t>required).</a:t>
            </a:r>
            <a:endParaRPr sz="2800">
              <a:latin typeface="Cambria"/>
              <a:cs typeface="Cambria"/>
            </a:endParaRPr>
          </a:p>
          <a:p>
            <a:pPr>
              <a:lnSpc>
                <a:spcPct val="100000"/>
              </a:lnSpc>
              <a:spcBef>
                <a:spcPts val="725"/>
              </a:spcBef>
              <a:buClr>
                <a:srgbClr val="2A1A00"/>
              </a:buClr>
              <a:buFont typeface="Arial"/>
              <a:buChar char="•"/>
            </a:pPr>
            <a:endParaRPr sz="2800">
              <a:latin typeface="Cambria"/>
              <a:cs typeface="Cambria"/>
            </a:endParaRPr>
          </a:p>
          <a:p>
            <a:pPr marL="241300" marR="644525" indent="-228600">
              <a:lnSpc>
                <a:spcPct val="110000"/>
              </a:lnSpc>
              <a:buClr>
                <a:srgbClr val="2A1A00"/>
              </a:buClr>
              <a:buFont typeface="Arial"/>
              <a:buChar char="•"/>
              <a:tabLst>
                <a:tab pos="241300" algn="l"/>
              </a:tabLst>
            </a:pPr>
            <a:r>
              <a:rPr sz="2800" dirty="0">
                <a:solidFill>
                  <a:srgbClr val="595959"/>
                </a:solidFill>
                <a:latin typeface="Cambria"/>
                <a:cs typeface="Cambria"/>
              </a:rPr>
              <a:t>In</a:t>
            </a:r>
            <a:r>
              <a:rPr sz="2800" spc="-60" dirty="0">
                <a:solidFill>
                  <a:srgbClr val="595959"/>
                </a:solidFill>
                <a:latin typeface="Cambria"/>
                <a:cs typeface="Cambria"/>
              </a:rPr>
              <a:t> </a:t>
            </a:r>
            <a:r>
              <a:rPr sz="2800" dirty="0">
                <a:solidFill>
                  <a:srgbClr val="595959"/>
                </a:solidFill>
                <a:latin typeface="Cambria"/>
                <a:cs typeface="Cambria"/>
              </a:rPr>
              <a:t>addition,</a:t>
            </a:r>
            <a:r>
              <a:rPr sz="2800" spc="-60" dirty="0">
                <a:solidFill>
                  <a:srgbClr val="595959"/>
                </a:solidFill>
                <a:latin typeface="Cambria"/>
                <a:cs typeface="Cambria"/>
              </a:rPr>
              <a:t> </a:t>
            </a:r>
            <a:r>
              <a:rPr sz="2800" spc="-10" dirty="0">
                <a:solidFill>
                  <a:srgbClr val="595959"/>
                </a:solidFill>
                <a:latin typeface="Cambria"/>
                <a:cs typeface="Cambria"/>
              </a:rPr>
              <a:t>anyone</a:t>
            </a:r>
            <a:r>
              <a:rPr sz="2800" spc="-60" dirty="0">
                <a:solidFill>
                  <a:srgbClr val="595959"/>
                </a:solidFill>
                <a:latin typeface="Cambria"/>
                <a:cs typeface="Cambria"/>
              </a:rPr>
              <a:t> </a:t>
            </a:r>
            <a:r>
              <a:rPr sz="2800" spc="-10" dirty="0">
                <a:solidFill>
                  <a:srgbClr val="595959"/>
                </a:solidFill>
                <a:latin typeface="Cambria"/>
                <a:cs typeface="Cambria"/>
              </a:rPr>
              <a:t>providing</a:t>
            </a:r>
            <a:r>
              <a:rPr sz="2800" spc="-60" dirty="0">
                <a:solidFill>
                  <a:srgbClr val="595959"/>
                </a:solidFill>
                <a:latin typeface="Cambria"/>
                <a:cs typeface="Cambria"/>
              </a:rPr>
              <a:t> </a:t>
            </a:r>
            <a:r>
              <a:rPr sz="2800" dirty="0">
                <a:solidFill>
                  <a:srgbClr val="595959"/>
                </a:solidFill>
                <a:latin typeface="Cambria"/>
                <a:cs typeface="Cambria"/>
              </a:rPr>
              <a:t>a</a:t>
            </a:r>
            <a:r>
              <a:rPr sz="2800" spc="-60" dirty="0">
                <a:solidFill>
                  <a:srgbClr val="595959"/>
                </a:solidFill>
                <a:latin typeface="Cambria"/>
                <a:cs typeface="Cambria"/>
              </a:rPr>
              <a:t> </a:t>
            </a:r>
            <a:r>
              <a:rPr sz="2800" dirty="0">
                <a:solidFill>
                  <a:srgbClr val="595959"/>
                </a:solidFill>
                <a:latin typeface="Cambria"/>
                <a:cs typeface="Cambria"/>
              </a:rPr>
              <a:t>permitted</a:t>
            </a:r>
            <a:r>
              <a:rPr sz="2800" spc="-65" dirty="0">
                <a:solidFill>
                  <a:srgbClr val="595959"/>
                </a:solidFill>
                <a:latin typeface="Cambria"/>
                <a:cs typeface="Cambria"/>
              </a:rPr>
              <a:t> </a:t>
            </a:r>
            <a:r>
              <a:rPr sz="2800" dirty="0">
                <a:solidFill>
                  <a:srgbClr val="595959"/>
                </a:solidFill>
                <a:latin typeface="Cambria"/>
                <a:cs typeface="Cambria"/>
              </a:rPr>
              <a:t>service</a:t>
            </a:r>
            <a:r>
              <a:rPr sz="2800" spc="-60" dirty="0">
                <a:solidFill>
                  <a:srgbClr val="595959"/>
                </a:solidFill>
                <a:latin typeface="Cambria"/>
                <a:cs typeface="Cambria"/>
              </a:rPr>
              <a:t> </a:t>
            </a:r>
            <a:r>
              <a:rPr sz="2800" dirty="0">
                <a:solidFill>
                  <a:srgbClr val="595959"/>
                </a:solidFill>
                <a:latin typeface="Cambria"/>
                <a:cs typeface="Cambria"/>
              </a:rPr>
              <a:t>must</a:t>
            </a:r>
            <a:r>
              <a:rPr sz="2800" spc="-60" dirty="0">
                <a:solidFill>
                  <a:srgbClr val="595959"/>
                </a:solidFill>
                <a:latin typeface="Cambria"/>
                <a:cs typeface="Cambria"/>
              </a:rPr>
              <a:t> </a:t>
            </a:r>
            <a:r>
              <a:rPr sz="2800" dirty="0">
                <a:solidFill>
                  <a:srgbClr val="595959"/>
                </a:solidFill>
                <a:latin typeface="Cambria"/>
                <a:cs typeface="Cambria"/>
              </a:rPr>
              <a:t>post</a:t>
            </a:r>
            <a:r>
              <a:rPr sz="2800" spc="-55" dirty="0">
                <a:solidFill>
                  <a:srgbClr val="595959"/>
                </a:solidFill>
                <a:latin typeface="Cambria"/>
                <a:cs typeface="Cambria"/>
              </a:rPr>
              <a:t> </a:t>
            </a:r>
            <a:r>
              <a:rPr sz="2800" spc="-25" dirty="0">
                <a:solidFill>
                  <a:srgbClr val="595959"/>
                </a:solidFill>
                <a:latin typeface="Cambria"/>
                <a:cs typeface="Cambria"/>
              </a:rPr>
              <a:t>the </a:t>
            </a:r>
            <a:r>
              <a:rPr sz="2800" spc="-10" dirty="0">
                <a:solidFill>
                  <a:srgbClr val="595959"/>
                </a:solidFill>
                <a:latin typeface="Cambria"/>
                <a:cs typeface="Cambria"/>
              </a:rPr>
              <a:t>following</a:t>
            </a:r>
            <a:r>
              <a:rPr sz="2800" spc="-70" dirty="0">
                <a:solidFill>
                  <a:srgbClr val="595959"/>
                </a:solidFill>
                <a:latin typeface="Cambria"/>
                <a:cs typeface="Cambria"/>
              </a:rPr>
              <a:t> </a:t>
            </a:r>
            <a:r>
              <a:rPr sz="2800" spc="-10" dirty="0">
                <a:solidFill>
                  <a:srgbClr val="595959"/>
                </a:solidFill>
                <a:latin typeface="Cambria"/>
                <a:cs typeface="Cambria"/>
              </a:rPr>
              <a:t>language:</a:t>
            </a:r>
            <a:endParaRPr sz="2800">
              <a:latin typeface="Cambria"/>
              <a:cs typeface="Cambria"/>
            </a:endParaRPr>
          </a:p>
          <a:p>
            <a:pPr marL="179705" marR="5080" indent="-141605">
              <a:lnSpc>
                <a:spcPct val="110000"/>
              </a:lnSpc>
              <a:spcBef>
                <a:spcPts val="695"/>
              </a:spcBef>
            </a:pPr>
            <a:r>
              <a:rPr sz="2800" b="1" dirty="0">
                <a:solidFill>
                  <a:srgbClr val="595959"/>
                </a:solidFill>
                <a:latin typeface="Cambria"/>
                <a:cs typeface="Cambria"/>
              </a:rPr>
              <a:t>"I</a:t>
            </a:r>
            <a:r>
              <a:rPr sz="2800" b="1" spc="-75" dirty="0">
                <a:solidFill>
                  <a:srgbClr val="595959"/>
                </a:solidFill>
                <a:latin typeface="Cambria"/>
                <a:cs typeface="Cambria"/>
              </a:rPr>
              <a:t> </a:t>
            </a:r>
            <a:r>
              <a:rPr sz="2800" b="1" dirty="0">
                <a:solidFill>
                  <a:srgbClr val="595959"/>
                </a:solidFill>
                <a:latin typeface="Cambria"/>
                <a:cs typeface="Cambria"/>
              </a:rPr>
              <a:t>AM</a:t>
            </a:r>
            <a:r>
              <a:rPr sz="2800" b="1" spc="-65" dirty="0">
                <a:solidFill>
                  <a:srgbClr val="595959"/>
                </a:solidFill>
                <a:latin typeface="Cambria"/>
                <a:cs typeface="Cambria"/>
              </a:rPr>
              <a:t> </a:t>
            </a:r>
            <a:r>
              <a:rPr sz="2800" b="1" dirty="0">
                <a:solidFill>
                  <a:srgbClr val="595959"/>
                </a:solidFill>
                <a:latin typeface="Cambria"/>
                <a:cs typeface="Cambria"/>
              </a:rPr>
              <a:t>NOT</a:t>
            </a:r>
            <a:r>
              <a:rPr sz="2800" b="1" spc="-75" dirty="0">
                <a:solidFill>
                  <a:srgbClr val="595959"/>
                </a:solidFill>
                <a:latin typeface="Cambria"/>
                <a:cs typeface="Cambria"/>
              </a:rPr>
              <a:t> </a:t>
            </a:r>
            <a:r>
              <a:rPr sz="2800" b="1" dirty="0">
                <a:solidFill>
                  <a:srgbClr val="595959"/>
                </a:solidFill>
                <a:latin typeface="Cambria"/>
                <a:cs typeface="Cambria"/>
              </a:rPr>
              <a:t>AN</a:t>
            </a:r>
            <a:r>
              <a:rPr sz="2800" b="1" spc="-75" dirty="0">
                <a:solidFill>
                  <a:srgbClr val="595959"/>
                </a:solidFill>
                <a:latin typeface="Cambria"/>
                <a:cs typeface="Cambria"/>
              </a:rPr>
              <a:t> </a:t>
            </a:r>
            <a:r>
              <a:rPr sz="2800" b="1" spc="-35" dirty="0">
                <a:solidFill>
                  <a:srgbClr val="595959"/>
                </a:solidFill>
                <a:latin typeface="Cambria"/>
                <a:cs typeface="Cambria"/>
              </a:rPr>
              <a:t>ATTORNEY</a:t>
            </a:r>
            <a:r>
              <a:rPr sz="2800" b="1" spc="-70" dirty="0">
                <a:solidFill>
                  <a:srgbClr val="595959"/>
                </a:solidFill>
                <a:latin typeface="Cambria"/>
                <a:cs typeface="Cambria"/>
              </a:rPr>
              <a:t> </a:t>
            </a:r>
            <a:r>
              <a:rPr sz="2800" b="1" dirty="0">
                <a:solidFill>
                  <a:srgbClr val="595959"/>
                </a:solidFill>
                <a:latin typeface="Cambria"/>
                <a:cs typeface="Cambria"/>
              </a:rPr>
              <a:t>LICENSED</a:t>
            </a:r>
            <a:r>
              <a:rPr sz="2800" b="1" spc="-70" dirty="0">
                <a:solidFill>
                  <a:srgbClr val="595959"/>
                </a:solidFill>
                <a:latin typeface="Cambria"/>
                <a:cs typeface="Cambria"/>
              </a:rPr>
              <a:t> </a:t>
            </a:r>
            <a:r>
              <a:rPr sz="2800" b="1" dirty="0">
                <a:solidFill>
                  <a:srgbClr val="595959"/>
                </a:solidFill>
                <a:latin typeface="Cambria"/>
                <a:cs typeface="Cambria"/>
              </a:rPr>
              <a:t>TO</a:t>
            </a:r>
            <a:r>
              <a:rPr sz="2800" b="1" spc="-70" dirty="0">
                <a:solidFill>
                  <a:srgbClr val="595959"/>
                </a:solidFill>
                <a:latin typeface="Cambria"/>
                <a:cs typeface="Cambria"/>
              </a:rPr>
              <a:t> </a:t>
            </a:r>
            <a:r>
              <a:rPr sz="2800" b="1" dirty="0">
                <a:solidFill>
                  <a:srgbClr val="595959"/>
                </a:solidFill>
                <a:latin typeface="Cambria"/>
                <a:cs typeface="Cambria"/>
              </a:rPr>
              <a:t>PRACTICE</a:t>
            </a:r>
            <a:r>
              <a:rPr sz="2800" b="1" spc="-75" dirty="0">
                <a:solidFill>
                  <a:srgbClr val="595959"/>
                </a:solidFill>
                <a:latin typeface="Cambria"/>
                <a:cs typeface="Cambria"/>
              </a:rPr>
              <a:t> </a:t>
            </a:r>
            <a:r>
              <a:rPr sz="2800" b="1" spc="-10" dirty="0">
                <a:solidFill>
                  <a:srgbClr val="595959"/>
                </a:solidFill>
                <a:latin typeface="Cambria"/>
                <a:cs typeface="Cambria"/>
              </a:rPr>
              <a:t>LAW</a:t>
            </a:r>
            <a:r>
              <a:rPr sz="2800" b="1" spc="-70" dirty="0">
                <a:solidFill>
                  <a:srgbClr val="595959"/>
                </a:solidFill>
                <a:latin typeface="Cambria"/>
                <a:cs typeface="Cambria"/>
              </a:rPr>
              <a:t> </a:t>
            </a:r>
            <a:r>
              <a:rPr sz="2800" b="1" dirty="0">
                <a:solidFill>
                  <a:srgbClr val="595959"/>
                </a:solidFill>
                <a:latin typeface="Cambria"/>
                <a:cs typeface="Cambria"/>
              </a:rPr>
              <a:t>AND</a:t>
            </a:r>
            <a:r>
              <a:rPr sz="2800" b="1" spc="-70" dirty="0">
                <a:solidFill>
                  <a:srgbClr val="595959"/>
                </a:solidFill>
                <a:latin typeface="Cambria"/>
                <a:cs typeface="Cambria"/>
              </a:rPr>
              <a:t> </a:t>
            </a:r>
            <a:r>
              <a:rPr sz="2800" b="1" spc="-25" dirty="0">
                <a:solidFill>
                  <a:srgbClr val="595959"/>
                </a:solidFill>
                <a:latin typeface="Cambria"/>
                <a:cs typeface="Cambria"/>
              </a:rPr>
              <a:t>MAY </a:t>
            </a:r>
            <a:r>
              <a:rPr sz="2800" b="1" dirty="0">
                <a:solidFill>
                  <a:srgbClr val="595959"/>
                </a:solidFill>
                <a:latin typeface="Cambria"/>
                <a:cs typeface="Cambria"/>
              </a:rPr>
              <a:t>NOT</a:t>
            </a:r>
            <a:r>
              <a:rPr sz="2800" b="1" spc="-95" dirty="0">
                <a:solidFill>
                  <a:srgbClr val="595959"/>
                </a:solidFill>
                <a:latin typeface="Cambria"/>
                <a:cs typeface="Cambria"/>
              </a:rPr>
              <a:t> </a:t>
            </a:r>
            <a:r>
              <a:rPr sz="2800" b="1" dirty="0">
                <a:solidFill>
                  <a:srgbClr val="595959"/>
                </a:solidFill>
                <a:latin typeface="Cambria"/>
                <a:cs typeface="Cambria"/>
              </a:rPr>
              <a:t>GIVE</a:t>
            </a:r>
            <a:r>
              <a:rPr sz="2800" b="1" spc="-95" dirty="0">
                <a:solidFill>
                  <a:srgbClr val="595959"/>
                </a:solidFill>
                <a:latin typeface="Cambria"/>
                <a:cs typeface="Cambria"/>
              </a:rPr>
              <a:t> </a:t>
            </a:r>
            <a:r>
              <a:rPr sz="2800" b="1" dirty="0">
                <a:solidFill>
                  <a:srgbClr val="595959"/>
                </a:solidFill>
                <a:latin typeface="Cambria"/>
                <a:cs typeface="Cambria"/>
              </a:rPr>
              <a:t>LEGAL</a:t>
            </a:r>
            <a:r>
              <a:rPr sz="2800" b="1" spc="-95" dirty="0">
                <a:solidFill>
                  <a:srgbClr val="595959"/>
                </a:solidFill>
                <a:latin typeface="Cambria"/>
                <a:cs typeface="Cambria"/>
              </a:rPr>
              <a:t> </a:t>
            </a:r>
            <a:r>
              <a:rPr sz="2800" b="1" dirty="0">
                <a:solidFill>
                  <a:srgbClr val="595959"/>
                </a:solidFill>
                <a:latin typeface="Cambria"/>
                <a:cs typeface="Cambria"/>
              </a:rPr>
              <a:t>ADVICE</a:t>
            </a:r>
            <a:r>
              <a:rPr sz="2800" b="1" spc="-95" dirty="0">
                <a:solidFill>
                  <a:srgbClr val="595959"/>
                </a:solidFill>
                <a:latin typeface="Cambria"/>
                <a:cs typeface="Cambria"/>
              </a:rPr>
              <a:t> </a:t>
            </a:r>
            <a:r>
              <a:rPr sz="2800" b="1" dirty="0">
                <a:solidFill>
                  <a:srgbClr val="595959"/>
                </a:solidFill>
                <a:latin typeface="Cambria"/>
                <a:cs typeface="Cambria"/>
              </a:rPr>
              <a:t>OR</a:t>
            </a:r>
            <a:r>
              <a:rPr sz="2800" b="1" spc="-90" dirty="0">
                <a:solidFill>
                  <a:srgbClr val="595959"/>
                </a:solidFill>
                <a:latin typeface="Cambria"/>
                <a:cs typeface="Cambria"/>
              </a:rPr>
              <a:t> </a:t>
            </a:r>
            <a:r>
              <a:rPr sz="2800" b="1" dirty="0">
                <a:solidFill>
                  <a:srgbClr val="595959"/>
                </a:solidFill>
                <a:latin typeface="Cambria"/>
                <a:cs typeface="Cambria"/>
              </a:rPr>
              <a:t>ACCEPT</a:t>
            </a:r>
            <a:r>
              <a:rPr sz="2800" b="1" spc="-95" dirty="0">
                <a:solidFill>
                  <a:srgbClr val="595959"/>
                </a:solidFill>
                <a:latin typeface="Cambria"/>
                <a:cs typeface="Cambria"/>
              </a:rPr>
              <a:t> </a:t>
            </a:r>
            <a:r>
              <a:rPr sz="2800" b="1" dirty="0">
                <a:solidFill>
                  <a:srgbClr val="595959"/>
                </a:solidFill>
                <a:latin typeface="Cambria"/>
                <a:cs typeface="Cambria"/>
              </a:rPr>
              <a:t>FEES</a:t>
            </a:r>
            <a:r>
              <a:rPr sz="2800" b="1" spc="-85" dirty="0">
                <a:solidFill>
                  <a:srgbClr val="595959"/>
                </a:solidFill>
                <a:latin typeface="Cambria"/>
                <a:cs typeface="Cambria"/>
              </a:rPr>
              <a:t> </a:t>
            </a:r>
            <a:r>
              <a:rPr sz="2800" b="1" dirty="0">
                <a:solidFill>
                  <a:srgbClr val="595959"/>
                </a:solidFill>
                <a:latin typeface="Cambria"/>
                <a:cs typeface="Cambria"/>
              </a:rPr>
              <a:t>FOR</a:t>
            </a:r>
            <a:r>
              <a:rPr sz="2800" b="1" spc="-90" dirty="0">
                <a:solidFill>
                  <a:srgbClr val="595959"/>
                </a:solidFill>
                <a:latin typeface="Cambria"/>
                <a:cs typeface="Cambria"/>
              </a:rPr>
              <a:t> </a:t>
            </a:r>
            <a:r>
              <a:rPr sz="2800" b="1" dirty="0">
                <a:solidFill>
                  <a:srgbClr val="595959"/>
                </a:solidFill>
                <a:latin typeface="Cambria"/>
                <a:cs typeface="Cambria"/>
              </a:rPr>
              <a:t>LEGAL</a:t>
            </a:r>
            <a:r>
              <a:rPr sz="2800" b="1" spc="-95" dirty="0">
                <a:solidFill>
                  <a:srgbClr val="595959"/>
                </a:solidFill>
                <a:latin typeface="Cambria"/>
                <a:cs typeface="Cambria"/>
              </a:rPr>
              <a:t> </a:t>
            </a:r>
            <a:r>
              <a:rPr sz="2800" b="1" spc="-10" dirty="0">
                <a:solidFill>
                  <a:srgbClr val="595959"/>
                </a:solidFill>
                <a:latin typeface="Cambria"/>
                <a:cs typeface="Cambria"/>
              </a:rPr>
              <a:t>ADVICE."</a:t>
            </a:r>
            <a:endParaRPr sz="2800">
              <a:latin typeface="Cambria"/>
              <a:cs typeface="Cambri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73736" rIns="0" bIns="0" rtlCol="0">
            <a:spAutoFit/>
          </a:bodyPr>
          <a:lstStyle/>
          <a:p>
            <a:pPr marL="4530090" marR="5080" indent="-3924935">
              <a:lnSpc>
                <a:spcPts val="4700"/>
              </a:lnSpc>
              <a:spcBef>
                <a:spcPts val="740"/>
              </a:spcBef>
            </a:pPr>
            <a:r>
              <a:rPr sz="4400" spc="145" dirty="0"/>
              <a:t>UNAUTHORIZED</a:t>
            </a:r>
            <a:r>
              <a:rPr sz="4400" spc="425" dirty="0"/>
              <a:t> </a:t>
            </a:r>
            <a:r>
              <a:rPr sz="4400" spc="145" dirty="0"/>
              <a:t>PRACTICE</a:t>
            </a:r>
            <a:r>
              <a:rPr sz="4400" spc="425" dirty="0"/>
              <a:t> </a:t>
            </a:r>
            <a:r>
              <a:rPr sz="4400" spc="70" dirty="0"/>
              <a:t>OF</a:t>
            </a:r>
            <a:r>
              <a:rPr sz="4400" spc="430" dirty="0"/>
              <a:t> </a:t>
            </a:r>
            <a:r>
              <a:rPr sz="4400" spc="30" dirty="0"/>
              <a:t>LAW </a:t>
            </a:r>
            <a:r>
              <a:rPr sz="4400" spc="125" dirty="0"/>
              <a:t>(UPL)</a:t>
            </a:r>
            <a:endParaRPr sz="4400"/>
          </a:p>
        </p:txBody>
      </p:sp>
      <p:sp>
        <p:nvSpPr>
          <p:cNvPr id="3" name="object 3"/>
          <p:cNvSpPr txBox="1"/>
          <p:nvPr/>
        </p:nvSpPr>
        <p:spPr>
          <a:xfrm>
            <a:off x="1112011" y="1817623"/>
            <a:ext cx="10450830" cy="4710430"/>
          </a:xfrm>
          <a:prstGeom prst="rect">
            <a:avLst/>
          </a:prstGeom>
        </p:spPr>
        <p:txBody>
          <a:bodyPr vert="horz" wrap="square" lIns="0" tIns="18415" rIns="0" bIns="0" rtlCol="0">
            <a:spAutoFit/>
          </a:bodyPr>
          <a:lstStyle/>
          <a:p>
            <a:pPr marL="240029" marR="24765" indent="-227329">
              <a:lnSpc>
                <a:spcPct val="112100"/>
              </a:lnSpc>
              <a:spcBef>
                <a:spcPts val="145"/>
              </a:spcBef>
              <a:buClr>
                <a:srgbClr val="2A1A00"/>
              </a:buClr>
              <a:buFont typeface="Arial"/>
              <a:buChar char="•"/>
              <a:tabLst>
                <a:tab pos="241300" algn="l"/>
              </a:tabLst>
            </a:pPr>
            <a:r>
              <a:rPr sz="3300" dirty="0">
                <a:solidFill>
                  <a:srgbClr val="595959"/>
                </a:solidFill>
                <a:latin typeface="Cambria"/>
                <a:cs typeface="Cambria"/>
              </a:rPr>
              <a:t>A</a:t>
            </a:r>
            <a:r>
              <a:rPr sz="3300" spc="70" dirty="0">
                <a:solidFill>
                  <a:srgbClr val="595959"/>
                </a:solidFill>
                <a:latin typeface="Cambria"/>
                <a:cs typeface="Cambria"/>
              </a:rPr>
              <a:t> </a:t>
            </a:r>
            <a:r>
              <a:rPr sz="3300" dirty="0">
                <a:solidFill>
                  <a:srgbClr val="595959"/>
                </a:solidFill>
                <a:latin typeface="Cambria"/>
                <a:cs typeface="Cambria"/>
              </a:rPr>
              <a:t>person</a:t>
            </a:r>
            <a:r>
              <a:rPr sz="3300" spc="75" dirty="0">
                <a:solidFill>
                  <a:srgbClr val="595959"/>
                </a:solidFill>
                <a:latin typeface="Cambria"/>
                <a:cs typeface="Cambria"/>
              </a:rPr>
              <a:t> </a:t>
            </a:r>
            <a:r>
              <a:rPr sz="3300" dirty="0">
                <a:solidFill>
                  <a:srgbClr val="595959"/>
                </a:solidFill>
                <a:latin typeface="Cambria"/>
                <a:cs typeface="Cambria"/>
              </a:rPr>
              <a:t>who</a:t>
            </a:r>
            <a:r>
              <a:rPr sz="3300" spc="60" dirty="0">
                <a:solidFill>
                  <a:srgbClr val="595959"/>
                </a:solidFill>
                <a:latin typeface="Cambria"/>
                <a:cs typeface="Cambria"/>
              </a:rPr>
              <a:t> </a:t>
            </a:r>
            <a:r>
              <a:rPr sz="3300" dirty="0">
                <a:solidFill>
                  <a:srgbClr val="595959"/>
                </a:solidFill>
                <a:latin typeface="Cambria"/>
                <a:cs typeface="Cambria"/>
              </a:rPr>
              <a:t>is</a:t>
            </a:r>
            <a:r>
              <a:rPr sz="3300" spc="60" dirty="0">
                <a:solidFill>
                  <a:srgbClr val="595959"/>
                </a:solidFill>
                <a:latin typeface="Cambria"/>
                <a:cs typeface="Cambria"/>
              </a:rPr>
              <a:t> </a:t>
            </a:r>
            <a:r>
              <a:rPr sz="3300" dirty="0">
                <a:solidFill>
                  <a:srgbClr val="595959"/>
                </a:solidFill>
                <a:latin typeface="Cambria"/>
                <a:cs typeface="Cambria"/>
              </a:rPr>
              <a:t>not</a:t>
            </a:r>
            <a:r>
              <a:rPr sz="3300" spc="65" dirty="0">
                <a:solidFill>
                  <a:srgbClr val="595959"/>
                </a:solidFill>
                <a:latin typeface="Cambria"/>
                <a:cs typeface="Cambria"/>
              </a:rPr>
              <a:t> </a:t>
            </a:r>
            <a:r>
              <a:rPr sz="3300" dirty="0">
                <a:solidFill>
                  <a:srgbClr val="595959"/>
                </a:solidFill>
                <a:latin typeface="Cambria"/>
                <a:cs typeface="Cambria"/>
              </a:rPr>
              <a:t>an</a:t>
            </a:r>
            <a:r>
              <a:rPr sz="3300" spc="75" dirty="0">
                <a:solidFill>
                  <a:srgbClr val="595959"/>
                </a:solidFill>
                <a:latin typeface="Cambria"/>
                <a:cs typeface="Cambria"/>
              </a:rPr>
              <a:t> </a:t>
            </a:r>
            <a:r>
              <a:rPr sz="3300" dirty="0">
                <a:solidFill>
                  <a:srgbClr val="595959"/>
                </a:solidFill>
                <a:latin typeface="Cambria"/>
                <a:cs typeface="Cambria"/>
              </a:rPr>
              <a:t>attorney</a:t>
            </a:r>
            <a:r>
              <a:rPr sz="3300" spc="65" dirty="0">
                <a:solidFill>
                  <a:srgbClr val="595959"/>
                </a:solidFill>
                <a:latin typeface="Cambria"/>
                <a:cs typeface="Cambria"/>
              </a:rPr>
              <a:t> </a:t>
            </a:r>
            <a:r>
              <a:rPr sz="3300" dirty="0">
                <a:solidFill>
                  <a:srgbClr val="595959"/>
                </a:solidFill>
                <a:latin typeface="Cambria"/>
                <a:cs typeface="Cambria"/>
              </a:rPr>
              <a:t>licensed</a:t>
            </a:r>
            <a:r>
              <a:rPr sz="3300" spc="70" dirty="0">
                <a:solidFill>
                  <a:srgbClr val="595959"/>
                </a:solidFill>
                <a:latin typeface="Cambria"/>
                <a:cs typeface="Cambria"/>
              </a:rPr>
              <a:t> </a:t>
            </a:r>
            <a:r>
              <a:rPr sz="3300" dirty="0">
                <a:solidFill>
                  <a:srgbClr val="595959"/>
                </a:solidFill>
                <a:latin typeface="Cambria"/>
                <a:cs typeface="Cambria"/>
              </a:rPr>
              <a:t>to</a:t>
            </a:r>
            <a:r>
              <a:rPr sz="3300" spc="65" dirty="0">
                <a:solidFill>
                  <a:srgbClr val="595959"/>
                </a:solidFill>
                <a:latin typeface="Cambria"/>
                <a:cs typeface="Cambria"/>
              </a:rPr>
              <a:t> </a:t>
            </a:r>
            <a:r>
              <a:rPr sz="3300" dirty="0">
                <a:solidFill>
                  <a:srgbClr val="595959"/>
                </a:solidFill>
                <a:latin typeface="Cambria"/>
                <a:cs typeface="Cambria"/>
              </a:rPr>
              <a:t>practice</a:t>
            </a:r>
            <a:r>
              <a:rPr sz="3300" spc="70" dirty="0">
                <a:solidFill>
                  <a:srgbClr val="595959"/>
                </a:solidFill>
                <a:latin typeface="Cambria"/>
                <a:cs typeface="Cambria"/>
              </a:rPr>
              <a:t> </a:t>
            </a:r>
            <a:r>
              <a:rPr sz="3300" spc="-25" dirty="0">
                <a:solidFill>
                  <a:srgbClr val="595959"/>
                </a:solidFill>
                <a:latin typeface="Cambria"/>
                <a:cs typeface="Cambria"/>
              </a:rPr>
              <a:t>in 	</a:t>
            </a:r>
            <a:r>
              <a:rPr sz="3300" dirty="0">
                <a:solidFill>
                  <a:srgbClr val="595959"/>
                </a:solidFill>
                <a:latin typeface="Cambria"/>
                <a:cs typeface="Cambria"/>
              </a:rPr>
              <a:t>South</a:t>
            </a:r>
            <a:r>
              <a:rPr sz="3300" spc="70" dirty="0">
                <a:solidFill>
                  <a:srgbClr val="595959"/>
                </a:solidFill>
                <a:latin typeface="Cambria"/>
                <a:cs typeface="Cambria"/>
              </a:rPr>
              <a:t> </a:t>
            </a:r>
            <a:r>
              <a:rPr sz="3300" dirty="0">
                <a:solidFill>
                  <a:srgbClr val="595959"/>
                </a:solidFill>
                <a:latin typeface="Cambria"/>
                <a:cs typeface="Cambria"/>
              </a:rPr>
              <a:t>Carolina</a:t>
            </a:r>
            <a:r>
              <a:rPr sz="3300" spc="65" dirty="0">
                <a:solidFill>
                  <a:srgbClr val="595959"/>
                </a:solidFill>
                <a:latin typeface="Cambria"/>
                <a:cs typeface="Cambria"/>
              </a:rPr>
              <a:t> </a:t>
            </a:r>
            <a:r>
              <a:rPr sz="3300" dirty="0">
                <a:solidFill>
                  <a:srgbClr val="595959"/>
                </a:solidFill>
                <a:latin typeface="Cambria"/>
                <a:cs typeface="Cambria"/>
              </a:rPr>
              <a:t>may</a:t>
            </a:r>
            <a:r>
              <a:rPr sz="3300" spc="70" dirty="0">
                <a:solidFill>
                  <a:srgbClr val="595959"/>
                </a:solidFill>
                <a:latin typeface="Cambria"/>
                <a:cs typeface="Cambria"/>
              </a:rPr>
              <a:t> </a:t>
            </a:r>
            <a:r>
              <a:rPr sz="3300" dirty="0">
                <a:solidFill>
                  <a:srgbClr val="595959"/>
                </a:solidFill>
                <a:latin typeface="Cambria"/>
                <a:cs typeface="Cambria"/>
              </a:rPr>
              <a:t>not</a:t>
            </a:r>
            <a:r>
              <a:rPr sz="3300" spc="60" dirty="0">
                <a:solidFill>
                  <a:srgbClr val="595959"/>
                </a:solidFill>
                <a:latin typeface="Cambria"/>
                <a:cs typeface="Cambria"/>
              </a:rPr>
              <a:t> </a:t>
            </a:r>
            <a:r>
              <a:rPr sz="3300" dirty="0">
                <a:solidFill>
                  <a:srgbClr val="595959"/>
                </a:solidFill>
                <a:latin typeface="Cambria"/>
                <a:cs typeface="Cambria"/>
              </a:rPr>
              <a:t>render</a:t>
            </a:r>
            <a:r>
              <a:rPr sz="3300" spc="70" dirty="0">
                <a:solidFill>
                  <a:srgbClr val="595959"/>
                </a:solidFill>
                <a:latin typeface="Cambria"/>
                <a:cs typeface="Cambria"/>
              </a:rPr>
              <a:t> </a:t>
            </a:r>
            <a:r>
              <a:rPr sz="3300" dirty="0">
                <a:solidFill>
                  <a:srgbClr val="595959"/>
                </a:solidFill>
                <a:latin typeface="Cambria"/>
                <a:cs typeface="Cambria"/>
              </a:rPr>
              <a:t>a</a:t>
            </a:r>
            <a:r>
              <a:rPr sz="3300" spc="65" dirty="0">
                <a:solidFill>
                  <a:srgbClr val="595959"/>
                </a:solidFill>
                <a:latin typeface="Cambria"/>
                <a:cs typeface="Cambria"/>
              </a:rPr>
              <a:t> </a:t>
            </a:r>
            <a:r>
              <a:rPr sz="3300" dirty="0">
                <a:solidFill>
                  <a:srgbClr val="595959"/>
                </a:solidFill>
                <a:latin typeface="Cambria"/>
                <a:cs typeface="Cambria"/>
              </a:rPr>
              <a:t>service</a:t>
            </a:r>
            <a:r>
              <a:rPr sz="3300" spc="65" dirty="0">
                <a:solidFill>
                  <a:srgbClr val="595959"/>
                </a:solidFill>
                <a:latin typeface="Cambria"/>
                <a:cs typeface="Cambria"/>
              </a:rPr>
              <a:t> </a:t>
            </a:r>
            <a:r>
              <a:rPr sz="3300" dirty="0">
                <a:solidFill>
                  <a:srgbClr val="595959"/>
                </a:solidFill>
                <a:latin typeface="Cambria"/>
                <a:cs typeface="Cambria"/>
              </a:rPr>
              <a:t>that</a:t>
            </a:r>
            <a:r>
              <a:rPr sz="3300" spc="65" dirty="0">
                <a:solidFill>
                  <a:srgbClr val="595959"/>
                </a:solidFill>
                <a:latin typeface="Cambria"/>
                <a:cs typeface="Cambria"/>
              </a:rPr>
              <a:t> </a:t>
            </a:r>
            <a:r>
              <a:rPr sz="3300" spc="-10" dirty="0">
                <a:solidFill>
                  <a:srgbClr val="595959"/>
                </a:solidFill>
                <a:latin typeface="Cambria"/>
                <a:cs typeface="Cambria"/>
              </a:rPr>
              <a:t>constitutes 	</a:t>
            </a:r>
            <a:r>
              <a:rPr sz="3300" dirty="0">
                <a:solidFill>
                  <a:srgbClr val="595959"/>
                </a:solidFill>
                <a:latin typeface="Cambria"/>
                <a:cs typeface="Cambria"/>
              </a:rPr>
              <a:t>the</a:t>
            </a:r>
            <a:r>
              <a:rPr sz="3300" spc="40" dirty="0">
                <a:solidFill>
                  <a:srgbClr val="595959"/>
                </a:solidFill>
                <a:latin typeface="Cambria"/>
                <a:cs typeface="Cambria"/>
              </a:rPr>
              <a:t> </a:t>
            </a:r>
            <a:r>
              <a:rPr sz="3300" dirty="0">
                <a:solidFill>
                  <a:srgbClr val="595959"/>
                </a:solidFill>
                <a:latin typeface="Cambria"/>
                <a:cs typeface="Cambria"/>
              </a:rPr>
              <a:t>practice</a:t>
            </a:r>
            <a:r>
              <a:rPr sz="3300" spc="45" dirty="0">
                <a:solidFill>
                  <a:srgbClr val="595959"/>
                </a:solidFill>
                <a:latin typeface="Cambria"/>
                <a:cs typeface="Cambria"/>
              </a:rPr>
              <a:t> </a:t>
            </a:r>
            <a:r>
              <a:rPr sz="3300" dirty="0">
                <a:solidFill>
                  <a:srgbClr val="595959"/>
                </a:solidFill>
                <a:latin typeface="Cambria"/>
                <a:cs typeface="Cambria"/>
              </a:rPr>
              <a:t>of</a:t>
            </a:r>
            <a:r>
              <a:rPr sz="3300" spc="30" dirty="0">
                <a:solidFill>
                  <a:srgbClr val="595959"/>
                </a:solidFill>
                <a:latin typeface="Cambria"/>
                <a:cs typeface="Cambria"/>
              </a:rPr>
              <a:t> </a:t>
            </a:r>
            <a:r>
              <a:rPr sz="3300" spc="-20" dirty="0">
                <a:solidFill>
                  <a:srgbClr val="595959"/>
                </a:solidFill>
                <a:latin typeface="Cambria"/>
                <a:cs typeface="Cambria"/>
              </a:rPr>
              <a:t>law.</a:t>
            </a:r>
            <a:endParaRPr sz="3300">
              <a:latin typeface="Cambria"/>
              <a:cs typeface="Cambria"/>
            </a:endParaRPr>
          </a:p>
          <a:p>
            <a:pPr>
              <a:lnSpc>
                <a:spcPct val="100000"/>
              </a:lnSpc>
              <a:spcBef>
                <a:spcPts val="1895"/>
              </a:spcBef>
              <a:buClr>
                <a:srgbClr val="2A1A00"/>
              </a:buClr>
              <a:buFont typeface="Arial"/>
              <a:buChar char="•"/>
            </a:pPr>
            <a:endParaRPr sz="3300">
              <a:latin typeface="Cambria"/>
              <a:cs typeface="Cambria"/>
            </a:endParaRPr>
          </a:p>
          <a:p>
            <a:pPr marL="240029" marR="5080" indent="-227329">
              <a:lnSpc>
                <a:spcPct val="112100"/>
              </a:lnSpc>
              <a:buClr>
                <a:srgbClr val="2A1A00"/>
              </a:buClr>
              <a:buFont typeface="Arial"/>
              <a:buChar char="•"/>
              <a:tabLst>
                <a:tab pos="241300" algn="l"/>
              </a:tabLst>
            </a:pPr>
            <a:r>
              <a:rPr sz="3300" dirty="0">
                <a:solidFill>
                  <a:srgbClr val="595959"/>
                </a:solidFill>
                <a:latin typeface="Cambria"/>
                <a:cs typeface="Cambria"/>
              </a:rPr>
              <a:t>Unless</a:t>
            </a:r>
            <a:r>
              <a:rPr sz="3300" spc="40" dirty="0">
                <a:solidFill>
                  <a:srgbClr val="595959"/>
                </a:solidFill>
                <a:latin typeface="Cambria"/>
                <a:cs typeface="Cambria"/>
              </a:rPr>
              <a:t> </a:t>
            </a:r>
            <a:r>
              <a:rPr sz="3300" dirty="0">
                <a:solidFill>
                  <a:srgbClr val="595959"/>
                </a:solidFill>
                <a:latin typeface="Cambria"/>
                <a:cs typeface="Cambria"/>
              </a:rPr>
              <a:t>you</a:t>
            </a:r>
            <a:r>
              <a:rPr sz="3300" spc="55" dirty="0">
                <a:solidFill>
                  <a:srgbClr val="595959"/>
                </a:solidFill>
                <a:latin typeface="Cambria"/>
                <a:cs typeface="Cambria"/>
              </a:rPr>
              <a:t> </a:t>
            </a:r>
            <a:r>
              <a:rPr sz="3300" dirty="0">
                <a:solidFill>
                  <a:srgbClr val="595959"/>
                </a:solidFill>
                <a:latin typeface="Cambria"/>
                <a:cs typeface="Cambria"/>
              </a:rPr>
              <a:t>are</a:t>
            </a:r>
            <a:r>
              <a:rPr sz="3300" spc="55" dirty="0">
                <a:solidFill>
                  <a:srgbClr val="595959"/>
                </a:solidFill>
                <a:latin typeface="Cambria"/>
                <a:cs typeface="Cambria"/>
              </a:rPr>
              <a:t> </a:t>
            </a:r>
            <a:r>
              <a:rPr sz="3300" dirty="0">
                <a:solidFill>
                  <a:srgbClr val="595959"/>
                </a:solidFill>
                <a:latin typeface="Cambria"/>
                <a:cs typeface="Cambria"/>
              </a:rPr>
              <a:t>a</a:t>
            </a:r>
            <a:r>
              <a:rPr sz="3300" spc="50" dirty="0">
                <a:solidFill>
                  <a:srgbClr val="595959"/>
                </a:solidFill>
                <a:latin typeface="Cambria"/>
                <a:cs typeface="Cambria"/>
              </a:rPr>
              <a:t> </a:t>
            </a:r>
            <a:r>
              <a:rPr sz="3300" dirty="0">
                <a:solidFill>
                  <a:srgbClr val="595959"/>
                </a:solidFill>
                <a:latin typeface="Cambria"/>
                <a:cs typeface="Cambria"/>
              </a:rPr>
              <a:t>member</a:t>
            </a:r>
            <a:r>
              <a:rPr sz="3300" spc="50" dirty="0">
                <a:solidFill>
                  <a:srgbClr val="595959"/>
                </a:solidFill>
                <a:latin typeface="Cambria"/>
                <a:cs typeface="Cambria"/>
              </a:rPr>
              <a:t> </a:t>
            </a:r>
            <a:r>
              <a:rPr sz="3300" dirty="0">
                <a:solidFill>
                  <a:srgbClr val="595959"/>
                </a:solidFill>
                <a:latin typeface="Cambria"/>
                <a:cs typeface="Cambria"/>
              </a:rPr>
              <a:t>of</a:t>
            </a:r>
            <a:r>
              <a:rPr sz="3300" spc="40" dirty="0">
                <a:solidFill>
                  <a:srgbClr val="595959"/>
                </a:solidFill>
                <a:latin typeface="Cambria"/>
                <a:cs typeface="Cambria"/>
              </a:rPr>
              <a:t> </a:t>
            </a:r>
            <a:r>
              <a:rPr sz="3300" dirty="0">
                <a:solidFill>
                  <a:srgbClr val="595959"/>
                </a:solidFill>
                <a:latin typeface="Cambria"/>
                <a:cs typeface="Cambria"/>
              </a:rPr>
              <a:t>the</a:t>
            </a:r>
            <a:r>
              <a:rPr sz="3300" spc="50" dirty="0">
                <a:solidFill>
                  <a:srgbClr val="595959"/>
                </a:solidFill>
                <a:latin typeface="Cambria"/>
                <a:cs typeface="Cambria"/>
              </a:rPr>
              <a:t> </a:t>
            </a:r>
            <a:r>
              <a:rPr sz="3300" dirty="0">
                <a:solidFill>
                  <a:srgbClr val="595959"/>
                </a:solidFill>
                <a:latin typeface="Cambria"/>
                <a:cs typeface="Cambria"/>
              </a:rPr>
              <a:t>South</a:t>
            </a:r>
            <a:r>
              <a:rPr sz="3300" spc="55" dirty="0">
                <a:solidFill>
                  <a:srgbClr val="595959"/>
                </a:solidFill>
                <a:latin typeface="Cambria"/>
                <a:cs typeface="Cambria"/>
              </a:rPr>
              <a:t> </a:t>
            </a:r>
            <a:r>
              <a:rPr sz="3300" dirty="0">
                <a:solidFill>
                  <a:srgbClr val="595959"/>
                </a:solidFill>
                <a:latin typeface="Cambria"/>
                <a:cs typeface="Cambria"/>
              </a:rPr>
              <a:t>Carolina</a:t>
            </a:r>
            <a:r>
              <a:rPr sz="3300" spc="55" dirty="0">
                <a:solidFill>
                  <a:srgbClr val="595959"/>
                </a:solidFill>
                <a:latin typeface="Cambria"/>
                <a:cs typeface="Cambria"/>
              </a:rPr>
              <a:t> </a:t>
            </a:r>
            <a:r>
              <a:rPr sz="3300" dirty="0">
                <a:solidFill>
                  <a:srgbClr val="595959"/>
                </a:solidFill>
                <a:latin typeface="Cambria"/>
                <a:cs typeface="Cambria"/>
              </a:rPr>
              <a:t>Bar</a:t>
            </a:r>
            <a:r>
              <a:rPr sz="3300" spc="45" dirty="0">
                <a:solidFill>
                  <a:srgbClr val="595959"/>
                </a:solidFill>
                <a:latin typeface="Cambria"/>
                <a:cs typeface="Cambria"/>
              </a:rPr>
              <a:t> </a:t>
            </a:r>
            <a:r>
              <a:rPr sz="3300" spc="-25" dirty="0">
                <a:solidFill>
                  <a:srgbClr val="595959"/>
                </a:solidFill>
                <a:latin typeface="Cambria"/>
                <a:cs typeface="Cambria"/>
              </a:rPr>
              <a:t>or 	</a:t>
            </a:r>
            <a:r>
              <a:rPr sz="3300" dirty="0">
                <a:solidFill>
                  <a:srgbClr val="595959"/>
                </a:solidFill>
                <a:latin typeface="Cambria"/>
                <a:cs typeface="Cambria"/>
              </a:rPr>
              <a:t>otherwise</a:t>
            </a:r>
            <a:r>
              <a:rPr sz="3300" spc="90" dirty="0">
                <a:solidFill>
                  <a:srgbClr val="595959"/>
                </a:solidFill>
                <a:latin typeface="Cambria"/>
                <a:cs typeface="Cambria"/>
              </a:rPr>
              <a:t> </a:t>
            </a:r>
            <a:r>
              <a:rPr sz="3300" dirty="0">
                <a:solidFill>
                  <a:srgbClr val="595959"/>
                </a:solidFill>
                <a:latin typeface="Cambria"/>
                <a:cs typeface="Cambria"/>
              </a:rPr>
              <a:t>authorized</a:t>
            </a:r>
            <a:r>
              <a:rPr sz="3300" spc="105" dirty="0">
                <a:solidFill>
                  <a:srgbClr val="595959"/>
                </a:solidFill>
                <a:latin typeface="Cambria"/>
                <a:cs typeface="Cambria"/>
              </a:rPr>
              <a:t> </a:t>
            </a:r>
            <a:r>
              <a:rPr sz="3300" dirty="0">
                <a:solidFill>
                  <a:srgbClr val="595959"/>
                </a:solidFill>
                <a:latin typeface="Cambria"/>
                <a:cs typeface="Cambria"/>
              </a:rPr>
              <a:t>to</a:t>
            </a:r>
            <a:r>
              <a:rPr sz="3300" spc="90" dirty="0">
                <a:solidFill>
                  <a:srgbClr val="595959"/>
                </a:solidFill>
                <a:latin typeface="Cambria"/>
                <a:cs typeface="Cambria"/>
              </a:rPr>
              <a:t> </a:t>
            </a:r>
            <a:r>
              <a:rPr sz="3300" dirty="0">
                <a:solidFill>
                  <a:srgbClr val="595959"/>
                </a:solidFill>
                <a:latin typeface="Cambria"/>
                <a:cs typeface="Cambria"/>
              </a:rPr>
              <a:t>perform</a:t>
            </a:r>
            <a:r>
              <a:rPr sz="3300" spc="100" dirty="0">
                <a:solidFill>
                  <a:srgbClr val="595959"/>
                </a:solidFill>
                <a:latin typeface="Cambria"/>
                <a:cs typeface="Cambria"/>
              </a:rPr>
              <a:t> </a:t>
            </a:r>
            <a:r>
              <a:rPr sz="3300" dirty="0">
                <a:solidFill>
                  <a:srgbClr val="595959"/>
                </a:solidFill>
                <a:latin typeface="Cambria"/>
                <a:cs typeface="Cambria"/>
              </a:rPr>
              <a:t>prescribed</a:t>
            </a:r>
            <a:r>
              <a:rPr sz="3300" spc="100" dirty="0">
                <a:solidFill>
                  <a:srgbClr val="595959"/>
                </a:solidFill>
                <a:latin typeface="Cambria"/>
                <a:cs typeface="Cambria"/>
              </a:rPr>
              <a:t> </a:t>
            </a:r>
            <a:r>
              <a:rPr sz="3300" spc="-10" dirty="0">
                <a:solidFill>
                  <a:srgbClr val="595959"/>
                </a:solidFill>
                <a:latin typeface="Cambria"/>
                <a:cs typeface="Cambria"/>
              </a:rPr>
              <a:t>legal 	</a:t>
            </a:r>
            <a:r>
              <a:rPr sz="3300" dirty="0">
                <a:solidFill>
                  <a:srgbClr val="595959"/>
                </a:solidFill>
                <a:latin typeface="Cambria"/>
                <a:cs typeface="Cambria"/>
              </a:rPr>
              <a:t>activities</a:t>
            </a:r>
            <a:r>
              <a:rPr sz="3300" spc="55" dirty="0">
                <a:solidFill>
                  <a:srgbClr val="595959"/>
                </a:solidFill>
                <a:latin typeface="Cambria"/>
                <a:cs typeface="Cambria"/>
              </a:rPr>
              <a:t> </a:t>
            </a:r>
            <a:r>
              <a:rPr sz="3300" dirty="0">
                <a:solidFill>
                  <a:srgbClr val="595959"/>
                </a:solidFill>
                <a:latin typeface="Cambria"/>
                <a:cs typeface="Cambria"/>
              </a:rPr>
              <a:t>by</a:t>
            </a:r>
            <a:r>
              <a:rPr sz="3300" spc="60" dirty="0">
                <a:solidFill>
                  <a:srgbClr val="595959"/>
                </a:solidFill>
                <a:latin typeface="Cambria"/>
                <a:cs typeface="Cambria"/>
              </a:rPr>
              <a:t> </a:t>
            </a:r>
            <a:r>
              <a:rPr sz="3300" dirty="0">
                <a:solidFill>
                  <a:srgbClr val="595959"/>
                </a:solidFill>
                <a:latin typeface="Cambria"/>
                <a:cs typeface="Cambria"/>
              </a:rPr>
              <a:t>action</a:t>
            </a:r>
            <a:r>
              <a:rPr sz="3300" spc="75" dirty="0">
                <a:solidFill>
                  <a:srgbClr val="595959"/>
                </a:solidFill>
                <a:latin typeface="Cambria"/>
                <a:cs typeface="Cambria"/>
              </a:rPr>
              <a:t> </a:t>
            </a:r>
            <a:r>
              <a:rPr sz="3300" dirty="0">
                <a:solidFill>
                  <a:srgbClr val="595959"/>
                </a:solidFill>
                <a:latin typeface="Cambria"/>
                <a:cs typeface="Cambria"/>
              </a:rPr>
              <a:t>of</a:t>
            </a:r>
            <a:r>
              <a:rPr sz="3300" spc="50" dirty="0">
                <a:solidFill>
                  <a:srgbClr val="595959"/>
                </a:solidFill>
                <a:latin typeface="Cambria"/>
                <a:cs typeface="Cambria"/>
              </a:rPr>
              <a:t> </a:t>
            </a:r>
            <a:r>
              <a:rPr sz="3300" dirty="0">
                <a:solidFill>
                  <a:srgbClr val="595959"/>
                </a:solidFill>
                <a:latin typeface="Cambria"/>
                <a:cs typeface="Cambria"/>
              </a:rPr>
              <a:t>the</a:t>
            </a:r>
            <a:r>
              <a:rPr sz="3300" spc="70" dirty="0">
                <a:solidFill>
                  <a:srgbClr val="595959"/>
                </a:solidFill>
                <a:latin typeface="Cambria"/>
                <a:cs typeface="Cambria"/>
              </a:rPr>
              <a:t> </a:t>
            </a:r>
            <a:r>
              <a:rPr sz="3300" dirty="0">
                <a:solidFill>
                  <a:srgbClr val="595959"/>
                </a:solidFill>
                <a:latin typeface="Cambria"/>
                <a:cs typeface="Cambria"/>
              </a:rPr>
              <a:t>South</a:t>
            </a:r>
            <a:r>
              <a:rPr sz="3300" spc="65" dirty="0">
                <a:solidFill>
                  <a:srgbClr val="595959"/>
                </a:solidFill>
                <a:latin typeface="Cambria"/>
                <a:cs typeface="Cambria"/>
              </a:rPr>
              <a:t> </a:t>
            </a:r>
            <a:r>
              <a:rPr sz="3300" dirty="0">
                <a:solidFill>
                  <a:srgbClr val="595959"/>
                </a:solidFill>
                <a:latin typeface="Cambria"/>
                <a:cs typeface="Cambria"/>
              </a:rPr>
              <a:t>Carolina</a:t>
            </a:r>
            <a:r>
              <a:rPr sz="3300" spc="70" dirty="0">
                <a:solidFill>
                  <a:srgbClr val="595959"/>
                </a:solidFill>
                <a:latin typeface="Cambria"/>
                <a:cs typeface="Cambria"/>
              </a:rPr>
              <a:t> </a:t>
            </a:r>
            <a:r>
              <a:rPr sz="3300" dirty="0">
                <a:solidFill>
                  <a:srgbClr val="595959"/>
                </a:solidFill>
                <a:latin typeface="Cambria"/>
                <a:cs typeface="Cambria"/>
              </a:rPr>
              <a:t>Supreme</a:t>
            </a:r>
            <a:r>
              <a:rPr sz="3300" spc="65" dirty="0">
                <a:solidFill>
                  <a:srgbClr val="595959"/>
                </a:solidFill>
                <a:latin typeface="Cambria"/>
                <a:cs typeface="Cambria"/>
              </a:rPr>
              <a:t> </a:t>
            </a:r>
            <a:r>
              <a:rPr sz="3300" spc="-10" dirty="0">
                <a:solidFill>
                  <a:srgbClr val="595959"/>
                </a:solidFill>
                <a:latin typeface="Cambria"/>
                <a:cs typeface="Cambria"/>
              </a:rPr>
              <a:t>Court, 	</a:t>
            </a:r>
            <a:r>
              <a:rPr sz="3300" dirty="0">
                <a:solidFill>
                  <a:srgbClr val="595959"/>
                </a:solidFill>
                <a:latin typeface="Cambria"/>
                <a:cs typeface="Cambria"/>
              </a:rPr>
              <a:t>you</a:t>
            </a:r>
            <a:r>
              <a:rPr sz="3300" spc="25" dirty="0">
                <a:solidFill>
                  <a:srgbClr val="595959"/>
                </a:solidFill>
                <a:latin typeface="Cambria"/>
                <a:cs typeface="Cambria"/>
              </a:rPr>
              <a:t> </a:t>
            </a:r>
            <a:r>
              <a:rPr sz="3300" dirty="0">
                <a:solidFill>
                  <a:srgbClr val="595959"/>
                </a:solidFill>
                <a:latin typeface="Cambria"/>
                <a:cs typeface="Cambria"/>
              </a:rPr>
              <a:t>are</a:t>
            </a:r>
            <a:r>
              <a:rPr sz="3300" spc="30" dirty="0">
                <a:solidFill>
                  <a:srgbClr val="595959"/>
                </a:solidFill>
                <a:latin typeface="Cambria"/>
                <a:cs typeface="Cambria"/>
              </a:rPr>
              <a:t> </a:t>
            </a:r>
            <a:r>
              <a:rPr sz="3300" dirty="0">
                <a:solidFill>
                  <a:srgbClr val="595959"/>
                </a:solidFill>
                <a:latin typeface="Cambria"/>
                <a:cs typeface="Cambria"/>
              </a:rPr>
              <a:t>prohibited</a:t>
            </a:r>
            <a:r>
              <a:rPr sz="3300" spc="35" dirty="0">
                <a:solidFill>
                  <a:srgbClr val="595959"/>
                </a:solidFill>
                <a:latin typeface="Cambria"/>
                <a:cs typeface="Cambria"/>
              </a:rPr>
              <a:t> </a:t>
            </a:r>
            <a:r>
              <a:rPr sz="3300" dirty="0">
                <a:solidFill>
                  <a:srgbClr val="595959"/>
                </a:solidFill>
                <a:latin typeface="Cambria"/>
                <a:cs typeface="Cambria"/>
              </a:rPr>
              <a:t>from</a:t>
            </a:r>
            <a:r>
              <a:rPr sz="3300" spc="40" dirty="0">
                <a:solidFill>
                  <a:srgbClr val="595959"/>
                </a:solidFill>
                <a:latin typeface="Cambria"/>
                <a:cs typeface="Cambria"/>
              </a:rPr>
              <a:t> </a:t>
            </a:r>
            <a:r>
              <a:rPr sz="3300" dirty="0">
                <a:solidFill>
                  <a:srgbClr val="595959"/>
                </a:solidFill>
                <a:latin typeface="Cambria"/>
                <a:cs typeface="Cambria"/>
              </a:rPr>
              <a:t>the</a:t>
            </a:r>
            <a:r>
              <a:rPr sz="3300" spc="30" dirty="0">
                <a:solidFill>
                  <a:srgbClr val="595959"/>
                </a:solidFill>
                <a:latin typeface="Cambria"/>
                <a:cs typeface="Cambria"/>
              </a:rPr>
              <a:t> </a:t>
            </a:r>
            <a:r>
              <a:rPr sz="3300" dirty="0">
                <a:solidFill>
                  <a:srgbClr val="595959"/>
                </a:solidFill>
                <a:latin typeface="Cambria"/>
                <a:cs typeface="Cambria"/>
              </a:rPr>
              <a:t>practice</a:t>
            </a:r>
            <a:r>
              <a:rPr sz="3300" spc="30" dirty="0">
                <a:solidFill>
                  <a:srgbClr val="595959"/>
                </a:solidFill>
                <a:latin typeface="Cambria"/>
                <a:cs typeface="Cambria"/>
              </a:rPr>
              <a:t> </a:t>
            </a:r>
            <a:r>
              <a:rPr sz="3300" dirty="0">
                <a:solidFill>
                  <a:srgbClr val="595959"/>
                </a:solidFill>
                <a:latin typeface="Cambria"/>
                <a:cs typeface="Cambria"/>
              </a:rPr>
              <a:t>of</a:t>
            </a:r>
            <a:r>
              <a:rPr sz="3300" spc="15" dirty="0">
                <a:solidFill>
                  <a:srgbClr val="595959"/>
                </a:solidFill>
                <a:latin typeface="Cambria"/>
                <a:cs typeface="Cambria"/>
              </a:rPr>
              <a:t> </a:t>
            </a:r>
            <a:r>
              <a:rPr sz="3300" spc="-20" dirty="0">
                <a:solidFill>
                  <a:srgbClr val="595959"/>
                </a:solidFill>
                <a:latin typeface="Cambria"/>
                <a:cs typeface="Cambria"/>
              </a:rPr>
              <a:t>law.</a:t>
            </a:r>
            <a:endParaRPr sz="3300">
              <a:latin typeface="Cambria"/>
              <a:cs typeface="Cambria"/>
            </a:endParaRPr>
          </a:p>
        </p:txBody>
      </p:sp>
      <p:sp>
        <p:nvSpPr>
          <p:cNvPr id="4" name="object 4"/>
          <p:cNvSpPr txBox="1"/>
          <p:nvPr/>
        </p:nvSpPr>
        <p:spPr>
          <a:xfrm>
            <a:off x="11224578" y="6429755"/>
            <a:ext cx="124460" cy="238760"/>
          </a:xfrm>
          <a:prstGeom prst="rect">
            <a:avLst/>
          </a:prstGeom>
        </p:spPr>
        <p:txBody>
          <a:bodyPr vert="horz" wrap="square" lIns="0" tIns="12700" rIns="0" bIns="0" rtlCol="0">
            <a:spAutoFit/>
          </a:bodyPr>
          <a:lstStyle/>
          <a:p>
            <a:pPr marL="12700">
              <a:lnSpc>
                <a:spcPct val="100000"/>
              </a:lnSpc>
              <a:spcBef>
                <a:spcPts val="100"/>
              </a:spcBef>
            </a:pPr>
            <a:r>
              <a:rPr sz="1400" spc="-50" dirty="0">
                <a:solidFill>
                  <a:srgbClr val="FFFFFF"/>
                </a:solidFill>
                <a:latin typeface="Arial"/>
                <a:cs typeface="Arial"/>
              </a:rPr>
              <a:t>3</a:t>
            </a:r>
            <a:endParaRPr sz="1400">
              <a:latin typeface="Arial"/>
              <a:cs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22483" y="326643"/>
            <a:ext cx="9213215" cy="1360805"/>
          </a:xfrm>
          <a:prstGeom prst="rect">
            <a:avLst/>
          </a:prstGeom>
        </p:spPr>
        <p:txBody>
          <a:bodyPr vert="horz" wrap="square" lIns="0" tIns="89535" rIns="0" bIns="0" rtlCol="0">
            <a:spAutoFit/>
          </a:bodyPr>
          <a:lstStyle/>
          <a:p>
            <a:pPr marL="1671320" marR="5080" indent="-1659255">
              <a:lnSpc>
                <a:spcPts val="4990"/>
              </a:lnSpc>
              <a:spcBef>
                <a:spcPts val="705"/>
              </a:spcBef>
            </a:pPr>
            <a:r>
              <a:rPr sz="4600" spc="140" dirty="0"/>
              <a:t>REGISTRATION</a:t>
            </a:r>
            <a:r>
              <a:rPr sz="4600" spc="415" dirty="0"/>
              <a:t> </a:t>
            </a:r>
            <a:r>
              <a:rPr sz="4600" spc="95" dirty="0"/>
              <a:t>OF</a:t>
            </a:r>
            <a:r>
              <a:rPr sz="4600" spc="420" dirty="0"/>
              <a:t> </a:t>
            </a:r>
            <a:r>
              <a:rPr sz="4600" spc="135" dirty="0"/>
              <a:t>IMMIGRATION </a:t>
            </a:r>
            <a:r>
              <a:rPr sz="4600" spc="114" dirty="0"/>
              <a:t>ASSISTANCE</a:t>
            </a:r>
            <a:r>
              <a:rPr sz="4600" spc="434" dirty="0"/>
              <a:t> </a:t>
            </a:r>
            <a:r>
              <a:rPr sz="4600" spc="120" dirty="0"/>
              <a:t>SERVICE</a:t>
            </a:r>
            <a:endParaRPr sz="4600"/>
          </a:p>
        </p:txBody>
      </p:sp>
      <p:sp>
        <p:nvSpPr>
          <p:cNvPr id="3" name="object 3"/>
          <p:cNvSpPr txBox="1"/>
          <p:nvPr/>
        </p:nvSpPr>
        <p:spPr>
          <a:xfrm>
            <a:off x="1130300" y="1908555"/>
            <a:ext cx="10420350" cy="4719320"/>
          </a:xfrm>
          <a:prstGeom prst="rect">
            <a:avLst/>
          </a:prstGeom>
        </p:spPr>
        <p:txBody>
          <a:bodyPr vert="horz" wrap="square" lIns="0" tIns="12700" rIns="0" bIns="0" rtlCol="0">
            <a:spAutoFit/>
          </a:bodyPr>
          <a:lstStyle/>
          <a:p>
            <a:pPr marL="12700">
              <a:lnSpc>
                <a:spcPct val="100000"/>
              </a:lnSpc>
              <a:spcBef>
                <a:spcPts val="100"/>
              </a:spcBef>
            </a:pPr>
            <a:r>
              <a:rPr sz="2800" dirty="0">
                <a:solidFill>
                  <a:srgbClr val="595959"/>
                </a:solidFill>
                <a:latin typeface="Cambria"/>
                <a:cs typeface="Cambria"/>
              </a:rPr>
              <a:t>A</a:t>
            </a:r>
            <a:r>
              <a:rPr sz="2800" spc="-80" dirty="0">
                <a:solidFill>
                  <a:srgbClr val="595959"/>
                </a:solidFill>
                <a:latin typeface="Cambria"/>
                <a:cs typeface="Cambria"/>
              </a:rPr>
              <a:t> </a:t>
            </a:r>
            <a:r>
              <a:rPr sz="2800" dirty="0">
                <a:solidFill>
                  <a:srgbClr val="595959"/>
                </a:solidFill>
                <a:latin typeface="Cambria"/>
                <a:cs typeface="Cambria"/>
              </a:rPr>
              <a:t>person</a:t>
            </a:r>
            <a:r>
              <a:rPr sz="2800" spc="-80" dirty="0">
                <a:solidFill>
                  <a:srgbClr val="595959"/>
                </a:solidFill>
                <a:latin typeface="Cambria"/>
                <a:cs typeface="Cambria"/>
              </a:rPr>
              <a:t> </a:t>
            </a:r>
            <a:r>
              <a:rPr sz="2800" dirty="0">
                <a:solidFill>
                  <a:srgbClr val="595959"/>
                </a:solidFill>
                <a:latin typeface="Cambria"/>
                <a:cs typeface="Cambria"/>
              </a:rPr>
              <a:t>offering</a:t>
            </a:r>
            <a:r>
              <a:rPr sz="2800" spc="-85" dirty="0">
                <a:solidFill>
                  <a:srgbClr val="595959"/>
                </a:solidFill>
                <a:latin typeface="Cambria"/>
                <a:cs typeface="Cambria"/>
              </a:rPr>
              <a:t> </a:t>
            </a:r>
            <a:r>
              <a:rPr sz="2800" dirty="0">
                <a:solidFill>
                  <a:srgbClr val="595959"/>
                </a:solidFill>
                <a:latin typeface="Cambria"/>
                <a:cs typeface="Cambria"/>
              </a:rPr>
              <a:t>immigration</a:t>
            </a:r>
            <a:r>
              <a:rPr sz="2800" spc="-80" dirty="0">
                <a:solidFill>
                  <a:srgbClr val="595959"/>
                </a:solidFill>
                <a:latin typeface="Cambria"/>
                <a:cs typeface="Cambria"/>
              </a:rPr>
              <a:t> </a:t>
            </a:r>
            <a:r>
              <a:rPr sz="2800" dirty="0">
                <a:solidFill>
                  <a:srgbClr val="595959"/>
                </a:solidFill>
                <a:latin typeface="Cambria"/>
                <a:cs typeface="Cambria"/>
              </a:rPr>
              <a:t>assistance</a:t>
            </a:r>
            <a:r>
              <a:rPr sz="2800" spc="-85" dirty="0">
                <a:solidFill>
                  <a:srgbClr val="595959"/>
                </a:solidFill>
                <a:latin typeface="Cambria"/>
                <a:cs typeface="Cambria"/>
              </a:rPr>
              <a:t> </a:t>
            </a:r>
            <a:r>
              <a:rPr sz="2800" dirty="0">
                <a:solidFill>
                  <a:srgbClr val="595959"/>
                </a:solidFill>
                <a:latin typeface="Cambria"/>
                <a:cs typeface="Cambria"/>
              </a:rPr>
              <a:t>may</a:t>
            </a:r>
            <a:r>
              <a:rPr sz="2800" spc="-80" dirty="0">
                <a:solidFill>
                  <a:srgbClr val="595959"/>
                </a:solidFill>
                <a:latin typeface="Cambria"/>
                <a:cs typeface="Cambria"/>
              </a:rPr>
              <a:t> </a:t>
            </a:r>
            <a:r>
              <a:rPr sz="2800" spc="-20" dirty="0">
                <a:solidFill>
                  <a:srgbClr val="595959"/>
                </a:solidFill>
                <a:latin typeface="Cambria"/>
                <a:cs typeface="Cambria"/>
              </a:rPr>
              <a:t>not:</a:t>
            </a:r>
            <a:endParaRPr sz="2800">
              <a:latin typeface="Cambria"/>
              <a:cs typeface="Cambria"/>
            </a:endParaRPr>
          </a:p>
          <a:p>
            <a:pPr>
              <a:lnSpc>
                <a:spcPct val="100000"/>
              </a:lnSpc>
              <a:spcBef>
                <a:spcPts val="685"/>
              </a:spcBef>
            </a:pPr>
            <a:endParaRPr sz="2800">
              <a:latin typeface="Cambria"/>
              <a:cs typeface="Cambria"/>
            </a:endParaRPr>
          </a:p>
          <a:p>
            <a:pPr marL="12700" marR="659765" indent="546100">
              <a:lnSpc>
                <a:spcPct val="110400"/>
              </a:lnSpc>
              <a:buAutoNum type="arabicParenBoth"/>
              <a:tabLst>
                <a:tab pos="558800" algn="l"/>
              </a:tabLst>
            </a:pPr>
            <a:r>
              <a:rPr sz="2800" dirty="0">
                <a:solidFill>
                  <a:srgbClr val="595959"/>
                </a:solidFill>
                <a:latin typeface="Cambria"/>
                <a:cs typeface="Cambria"/>
              </a:rPr>
              <a:t>accept</a:t>
            </a:r>
            <a:r>
              <a:rPr sz="2800" spc="-75" dirty="0">
                <a:solidFill>
                  <a:srgbClr val="595959"/>
                </a:solidFill>
                <a:latin typeface="Cambria"/>
                <a:cs typeface="Cambria"/>
              </a:rPr>
              <a:t> </a:t>
            </a:r>
            <a:r>
              <a:rPr sz="2800" dirty="0">
                <a:solidFill>
                  <a:srgbClr val="595959"/>
                </a:solidFill>
                <a:latin typeface="Cambria"/>
                <a:cs typeface="Cambria"/>
              </a:rPr>
              <a:t>payment</a:t>
            </a:r>
            <a:r>
              <a:rPr sz="2800" spc="-75" dirty="0">
                <a:solidFill>
                  <a:srgbClr val="595959"/>
                </a:solidFill>
                <a:latin typeface="Cambria"/>
                <a:cs typeface="Cambria"/>
              </a:rPr>
              <a:t> </a:t>
            </a:r>
            <a:r>
              <a:rPr sz="2800" dirty="0">
                <a:solidFill>
                  <a:srgbClr val="595959"/>
                </a:solidFill>
                <a:latin typeface="Cambria"/>
                <a:cs typeface="Cambria"/>
              </a:rPr>
              <a:t>in</a:t>
            </a:r>
            <a:r>
              <a:rPr sz="2800" spc="-70" dirty="0">
                <a:solidFill>
                  <a:srgbClr val="595959"/>
                </a:solidFill>
                <a:latin typeface="Cambria"/>
                <a:cs typeface="Cambria"/>
              </a:rPr>
              <a:t> </a:t>
            </a:r>
            <a:r>
              <a:rPr sz="2800" spc="-10" dirty="0">
                <a:solidFill>
                  <a:srgbClr val="595959"/>
                </a:solidFill>
                <a:latin typeface="Cambria"/>
                <a:cs typeface="Cambria"/>
              </a:rPr>
              <a:t>exchange</a:t>
            </a:r>
            <a:r>
              <a:rPr sz="2800" spc="-80" dirty="0">
                <a:solidFill>
                  <a:srgbClr val="595959"/>
                </a:solidFill>
                <a:latin typeface="Cambria"/>
                <a:cs typeface="Cambria"/>
              </a:rPr>
              <a:t> </a:t>
            </a:r>
            <a:r>
              <a:rPr sz="2800" dirty="0">
                <a:solidFill>
                  <a:srgbClr val="595959"/>
                </a:solidFill>
                <a:latin typeface="Cambria"/>
                <a:cs typeface="Cambria"/>
              </a:rPr>
              <a:t>for</a:t>
            </a:r>
            <a:r>
              <a:rPr sz="2800" spc="-70" dirty="0">
                <a:solidFill>
                  <a:srgbClr val="595959"/>
                </a:solidFill>
                <a:latin typeface="Cambria"/>
                <a:cs typeface="Cambria"/>
              </a:rPr>
              <a:t> </a:t>
            </a:r>
            <a:r>
              <a:rPr sz="2800" spc="-10" dirty="0">
                <a:solidFill>
                  <a:srgbClr val="595959"/>
                </a:solidFill>
                <a:latin typeface="Cambria"/>
                <a:cs typeface="Cambria"/>
              </a:rPr>
              <a:t>providing</a:t>
            </a:r>
            <a:r>
              <a:rPr sz="2800" spc="-70" dirty="0">
                <a:solidFill>
                  <a:srgbClr val="595959"/>
                </a:solidFill>
                <a:latin typeface="Cambria"/>
                <a:cs typeface="Cambria"/>
              </a:rPr>
              <a:t> </a:t>
            </a:r>
            <a:r>
              <a:rPr sz="2800" dirty="0">
                <a:solidFill>
                  <a:srgbClr val="595959"/>
                </a:solidFill>
                <a:latin typeface="Cambria"/>
                <a:cs typeface="Cambria"/>
              </a:rPr>
              <a:t>legal</a:t>
            </a:r>
            <a:r>
              <a:rPr sz="2800" spc="-75" dirty="0">
                <a:solidFill>
                  <a:srgbClr val="595959"/>
                </a:solidFill>
                <a:latin typeface="Cambria"/>
                <a:cs typeface="Cambria"/>
              </a:rPr>
              <a:t> </a:t>
            </a:r>
            <a:r>
              <a:rPr sz="2800" dirty="0">
                <a:solidFill>
                  <a:srgbClr val="595959"/>
                </a:solidFill>
                <a:latin typeface="Cambria"/>
                <a:cs typeface="Cambria"/>
              </a:rPr>
              <a:t>advice</a:t>
            </a:r>
            <a:r>
              <a:rPr sz="2800" spc="-80" dirty="0">
                <a:solidFill>
                  <a:srgbClr val="595959"/>
                </a:solidFill>
                <a:latin typeface="Cambria"/>
                <a:cs typeface="Cambria"/>
              </a:rPr>
              <a:t> </a:t>
            </a:r>
            <a:r>
              <a:rPr sz="2800" dirty="0">
                <a:solidFill>
                  <a:srgbClr val="595959"/>
                </a:solidFill>
                <a:latin typeface="Cambria"/>
                <a:cs typeface="Cambria"/>
              </a:rPr>
              <a:t>or</a:t>
            </a:r>
            <a:r>
              <a:rPr sz="2800" spc="-65" dirty="0">
                <a:solidFill>
                  <a:srgbClr val="595959"/>
                </a:solidFill>
                <a:latin typeface="Cambria"/>
                <a:cs typeface="Cambria"/>
              </a:rPr>
              <a:t> </a:t>
            </a:r>
            <a:r>
              <a:rPr sz="2800" spc="-25" dirty="0">
                <a:solidFill>
                  <a:srgbClr val="595959"/>
                </a:solidFill>
                <a:latin typeface="Cambria"/>
                <a:cs typeface="Cambria"/>
              </a:rPr>
              <a:t>any </a:t>
            </a:r>
            <a:r>
              <a:rPr sz="2800" dirty="0">
                <a:solidFill>
                  <a:srgbClr val="595959"/>
                </a:solidFill>
                <a:latin typeface="Cambria"/>
                <a:cs typeface="Cambria"/>
              </a:rPr>
              <a:t>other</a:t>
            </a:r>
            <a:r>
              <a:rPr sz="2800" spc="-70" dirty="0">
                <a:solidFill>
                  <a:srgbClr val="595959"/>
                </a:solidFill>
                <a:latin typeface="Cambria"/>
                <a:cs typeface="Cambria"/>
              </a:rPr>
              <a:t> </a:t>
            </a:r>
            <a:r>
              <a:rPr sz="2800" dirty="0">
                <a:solidFill>
                  <a:srgbClr val="595959"/>
                </a:solidFill>
                <a:latin typeface="Cambria"/>
                <a:cs typeface="Cambria"/>
              </a:rPr>
              <a:t>assistance</a:t>
            </a:r>
            <a:r>
              <a:rPr sz="2800" spc="-75" dirty="0">
                <a:solidFill>
                  <a:srgbClr val="595959"/>
                </a:solidFill>
                <a:latin typeface="Cambria"/>
                <a:cs typeface="Cambria"/>
              </a:rPr>
              <a:t> </a:t>
            </a:r>
            <a:r>
              <a:rPr sz="2800" dirty="0">
                <a:solidFill>
                  <a:srgbClr val="595959"/>
                </a:solidFill>
                <a:latin typeface="Cambria"/>
                <a:cs typeface="Cambria"/>
              </a:rPr>
              <a:t>that</a:t>
            </a:r>
            <a:r>
              <a:rPr sz="2800" spc="-70" dirty="0">
                <a:solidFill>
                  <a:srgbClr val="595959"/>
                </a:solidFill>
                <a:latin typeface="Cambria"/>
                <a:cs typeface="Cambria"/>
              </a:rPr>
              <a:t> </a:t>
            </a:r>
            <a:r>
              <a:rPr sz="2800" spc="-10" dirty="0">
                <a:solidFill>
                  <a:srgbClr val="595959"/>
                </a:solidFill>
                <a:latin typeface="Cambria"/>
                <a:cs typeface="Cambria"/>
              </a:rPr>
              <a:t>requires</a:t>
            </a:r>
            <a:r>
              <a:rPr sz="2800" spc="-75" dirty="0">
                <a:solidFill>
                  <a:srgbClr val="595959"/>
                </a:solidFill>
                <a:latin typeface="Cambria"/>
                <a:cs typeface="Cambria"/>
              </a:rPr>
              <a:t> </a:t>
            </a:r>
            <a:r>
              <a:rPr sz="2800" dirty="0">
                <a:solidFill>
                  <a:srgbClr val="595959"/>
                </a:solidFill>
                <a:latin typeface="Cambria"/>
                <a:cs typeface="Cambria"/>
              </a:rPr>
              <a:t>legal</a:t>
            </a:r>
            <a:r>
              <a:rPr sz="2800" spc="-70" dirty="0">
                <a:solidFill>
                  <a:srgbClr val="595959"/>
                </a:solidFill>
                <a:latin typeface="Cambria"/>
                <a:cs typeface="Cambria"/>
              </a:rPr>
              <a:t> </a:t>
            </a:r>
            <a:r>
              <a:rPr sz="2800" dirty="0">
                <a:solidFill>
                  <a:srgbClr val="595959"/>
                </a:solidFill>
                <a:latin typeface="Cambria"/>
                <a:cs typeface="Cambria"/>
              </a:rPr>
              <a:t>analysis,</a:t>
            </a:r>
            <a:r>
              <a:rPr sz="2800" spc="-70" dirty="0">
                <a:solidFill>
                  <a:srgbClr val="595959"/>
                </a:solidFill>
                <a:latin typeface="Cambria"/>
                <a:cs typeface="Cambria"/>
              </a:rPr>
              <a:t> </a:t>
            </a:r>
            <a:r>
              <a:rPr sz="2800" dirty="0">
                <a:solidFill>
                  <a:srgbClr val="595959"/>
                </a:solidFill>
                <a:latin typeface="Cambria"/>
                <a:cs typeface="Cambria"/>
              </a:rPr>
              <a:t>legal</a:t>
            </a:r>
            <a:r>
              <a:rPr sz="2800" spc="-70" dirty="0">
                <a:solidFill>
                  <a:srgbClr val="595959"/>
                </a:solidFill>
                <a:latin typeface="Cambria"/>
                <a:cs typeface="Cambria"/>
              </a:rPr>
              <a:t> </a:t>
            </a:r>
            <a:r>
              <a:rPr sz="2800" dirty="0">
                <a:solidFill>
                  <a:srgbClr val="595959"/>
                </a:solidFill>
                <a:latin typeface="Cambria"/>
                <a:cs typeface="Cambria"/>
              </a:rPr>
              <a:t>judgment,</a:t>
            </a:r>
            <a:r>
              <a:rPr sz="2800" spc="-70" dirty="0">
                <a:solidFill>
                  <a:srgbClr val="595959"/>
                </a:solidFill>
                <a:latin typeface="Cambria"/>
                <a:cs typeface="Cambria"/>
              </a:rPr>
              <a:t> </a:t>
            </a:r>
            <a:r>
              <a:rPr sz="2800" spc="-25" dirty="0">
                <a:solidFill>
                  <a:srgbClr val="595959"/>
                </a:solidFill>
                <a:latin typeface="Cambria"/>
                <a:cs typeface="Cambria"/>
              </a:rPr>
              <a:t>or </a:t>
            </a:r>
            <a:r>
              <a:rPr sz="2800" spc="-10" dirty="0">
                <a:solidFill>
                  <a:srgbClr val="595959"/>
                </a:solidFill>
                <a:latin typeface="Cambria"/>
                <a:cs typeface="Cambria"/>
              </a:rPr>
              <a:t>interpretation</a:t>
            </a:r>
            <a:r>
              <a:rPr sz="2800" spc="-40" dirty="0">
                <a:solidFill>
                  <a:srgbClr val="595959"/>
                </a:solidFill>
                <a:latin typeface="Cambria"/>
                <a:cs typeface="Cambria"/>
              </a:rPr>
              <a:t> </a:t>
            </a:r>
            <a:r>
              <a:rPr sz="2800" dirty="0">
                <a:solidFill>
                  <a:srgbClr val="595959"/>
                </a:solidFill>
                <a:latin typeface="Cambria"/>
                <a:cs typeface="Cambria"/>
              </a:rPr>
              <a:t>of</a:t>
            </a:r>
            <a:r>
              <a:rPr sz="2800" spc="-35" dirty="0">
                <a:solidFill>
                  <a:srgbClr val="595959"/>
                </a:solidFill>
                <a:latin typeface="Cambria"/>
                <a:cs typeface="Cambria"/>
              </a:rPr>
              <a:t> </a:t>
            </a:r>
            <a:r>
              <a:rPr sz="2800" dirty="0">
                <a:solidFill>
                  <a:srgbClr val="595959"/>
                </a:solidFill>
                <a:latin typeface="Cambria"/>
                <a:cs typeface="Cambria"/>
              </a:rPr>
              <a:t>the</a:t>
            </a:r>
            <a:r>
              <a:rPr sz="2800" spc="-40" dirty="0">
                <a:solidFill>
                  <a:srgbClr val="595959"/>
                </a:solidFill>
                <a:latin typeface="Cambria"/>
                <a:cs typeface="Cambria"/>
              </a:rPr>
              <a:t> </a:t>
            </a:r>
            <a:r>
              <a:rPr sz="2800" spc="-20" dirty="0">
                <a:solidFill>
                  <a:srgbClr val="595959"/>
                </a:solidFill>
                <a:latin typeface="Cambria"/>
                <a:cs typeface="Cambria"/>
              </a:rPr>
              <a:t>law;</a:t>
            </a:r>
            <a:endParaRPr sz="2800">
              <a:latin typeface="Cambria"/>
              <a:cs typeface="Cambria"/>
            </a:endParaRPr>
          </a:p>
          <a:p>
            <a:pPr>
              <a:lnSpc>
                <a:spcPct val="100000"/>
              </a:lnSpc>
              <a:spcBef>
                <a:spcPts val="405"/>
              </a:spcBef>
              <a:buClr>
                <a:srgbClr val="595959"/>
              </a:buClr>
              <a:buFont typeface="Cambria"/>
              <a:buAutoNum type="arabicParenBoth"/>
            </a:pPr>
            <a:endParaRPr sz="2800">
              <a:latin typeface="Cambria"/>
              <a:cs typeface="Cambria"/>
            </a:endParaRPr>
          </a:p>
          <a:p>
            <a:pPr marL="12700" marR="5080" indent="546100">
              <a:lnSpc>
                <a:spcPct val="110200"/>
              </a:lnSpc>
              <a:spcBef>
                <a:spcPts val="5"/>
              </a:spcBef>
              <a:buAutoNum type="arabicParenBoth"/>
              <a:tabLst>
                <a:tab pos="558800" algn="l"/>
              </a:tabLst>
            </a:pPr>
            <a:r>
              <a:rPr sz="2800" dirty="0">
                <a:solidFill>
                  <a:srgbClr val="595959"/>
                </a:solidFill>
                <a:latin typeface="Cambria"/>
                <a:cs typeface="Cambria"/>
              </a:rPr>
              <a:t>refuse</a:t>
            </a:r>
            <a:r>
              <a:rPr sz="2800" spc="-85" dirty="0">
                <a:solidFill>
                  <a:srgbClr val="595959"/>
                </a:solidFill>
                <a:latin typeface="Cambria"/>
                <a:cs typeface="Cambria"/>
              </a:rPr>
              <a:t> </a:t>
            </a:r>
            <a:r>
              <a:rPr sz="2800" dirty="0">
                <a:solidFill>
                  <a:srgbClr val="595959"/>
                </a:solidFill>
                <a:latin typeface="Cambria"/>
                <a:cs typeface="Cambria"/>
              </a:rPr>
              <a:t>to</a:t>
            </a:r>
            <a:r>
              <a:rPr sz="2800" spc="-70" dirty="0">
                <a:solidFill>
                  <a:srgbClr val="595959"/>
                </a:solidFill>
                <a:latin typeface="Cambria"/>
                <a:cs typeface="Cambria"/>
              </a:rPr>
              <a:t> </a:t>
            </a:r>
            <a:r>
              <a:rPr sz="2800" dirty="0">
                <a:solidFill>
                  <a:srgbClr val="595959"/>
                </a:solidFill>
                <a:latin typeface="Cambria"/>
                <a:cs typeface="Cambria"/>
              </a:rPr>
              <a:t>return</a:t>
            </a:r>
            <a:r>
              <a:rPr sz="2800" spc="-70" dirty="0">
                <a:solidFill>
                  <a:srgbClr val="595959"/>
                </a:solidFill>
                <a:latin typeface="Cambria"/>
                <a:cs typeface="Cambria"/>
              </a:rPr>
              <a:t> </a:t>
            </a:r>
            <a:r>
              <a:rPr sz="2800" dirty="0">
                <a:solidFill>
                  <a:srgbClr val="595959"/>
                </a:solidFill>
                <a:latin typeface="Cambria"/>
                <a:cs typeface="Cambria"/>
              </a:rPr>
              <a:t>documents</a:t>
            </a:r>
            <a:r>
              <a:rPr sz="2800" spc="-75" dirty="0">
                <a:solidFill>
                  <a:srgbClr val="595959"/>
                </a:solidFill>
                <a:latin typeface="Cambria"/>
                <a:cs typeface="Cambria"/>
              </a:rPr>
              <a:t> </a:t>
            </a:r>
            <a:r>
              <a:rPr sz="2800" dirty="0">
                <a:solidFill>
                  <a:srgbClr val="595959"/>
                </a:solidFill>
                <a:latin typeface="Cambria"/>
                <a:cs typeface="Cambria"/>
              </a:rPr>
              <a:t>supplied</a:t>
            </a:r>
            <a:r>
              <a:rPr sz="2800" spc="-75" dirty="0">
                <a:solidFill>
                  <a:srgbClr val="595959"/>
                </a:solidFill>
                <a:latin typeface="Cambria"/>
                <a:cs typeface="Cambria"/>
              </a:rPr>
              <a:t> </a:t>
            </a:r>
            <a:r>
              <a:rPr sz="2800" spc="-90" dirty="0">
                <a:solidFill>
                  <a:srgbClr val="595959"/>
                </a:solidFill>
                <a:latin typeface="Cambria"/>
                <a:cs typeface="Cambria"/>
              </a:rPr>
              <a:t>by,</a:t>
            </a:r>
            <a:r>
              <a:rPr sz="2800" spc="-65" dirty="0">
                <a:solidFill>
                  <a:srgbClr val="595959"/>
                </a:solidFill>
                <a:latin typeface="Cambria"/>
                <a:cs typeface="Cambria"/>
              </a:rPr>
              <a:t> </a:t>
            </a:r>
            <a:r>
              <a:rPr sz="2800" dirty="0">
                <a:solidFill>
                  <a:srgbClr val="595959"/>
                </a:solidFill>
                <a:latin typeface="Cambria"/>
                <a:cs typeface="Cambria"/>
              </a:rPr>
              <a:t>prepared</a:t>
            </a:r>
            <a:r>
              <a:rPr sz="2800" spc="-75" dirty="0">
                <a:solidFill>
                  <a:srgbClr val="595959"/>
                </a:solidFill>
                <a:latin typeface="Cambria"/>
                <a:cs typeface="Cambria"/>
              </a:rPr>
              <a:t> </a:t>
            </a:r>
            <a:r>
              <a:rPr sz="2800" dirty="0">
                <a:solidFill>
                  <a:srgbClr val="595959"/>
                </a:solidFill>
                <a:latin typeface="Cambria"/>
                <a:cs typeface="Cambria"/>
              </a:rPr>
              <a:t>on</a:t>
            </a:r>
            <a:r>
              <a:rPr sz="2800" spc="-70" dirty="0">
                <a:solidFill>
                  <a:srgbClr val="595959"/>
                </a:solidFill>
                <a:latin typeface="Cambria"/>
                <a:cs typeface="Cambria"/>
              </a:rPr>
              <a:t> </a:t>
            </a:r>
            <a:r>
              <a:rPr sz="2800" dirty="0">
                <a:solidFill>
                  <a:srgbClr val="595959"/>
                </a:solidFill>
                <a:latin typeface="Cambria"/>
                <a:cs typeface="Cambria"/>
              </a:rPr>
              <a:t>behalf</a:t>
            </a:r>
            <a:r>
              <a:rPr sz="2800" spc="-70" dirty="0">
                <a:solidFill>
                  <a:srgbClr val="595959"/>
                </a:solidFill>
                <a:latin typeface="Cambria"/>
                <a:cs typeface="Cambria"/>
              </a:rPr>
              <a:t> </a:t>
            </a:r>
            <a:r>
              <a:rPr sz="2800" dirty="0">
                <a:solidFill>
                  <a:srgbClr val="595959"/>
                </a:solidFill>
                <a:latin typeface="Cambria"/>
                <a:cs typeface="Cambria"/>
              </a:rPr>
              <a:t>of,</a:t>
            </a:r>
            <a:r>
              <a:rPr sz="2800" spc="-70" dirty="0">
                <a:solidFill>
                  <a:srgbClr val="595959"/>
                </a:solidFill>
                <a:latin typeface="Cambria"/>
                <a:cs typeface="Cambria"/>
              </a:rPr>
              <a:t> </a:t>
            </a:r>
            <a:r>
              <a:rPr sz="2800" spc="-25" dirty="0">
                <a:solidFill>
                  <a:srgbClr val="595959"/>
                </a:solidFill>
                <a:latin typeface="Cambria"/>
                <a:cs typeface="Cambria"/>
              </a:rPr>
              <a:t>or </a:t>
            </a:r>
            <a:r>
              <a:rPr sz="2800" dirty="0">
                <a:solidFill>
                  <a:srgbClr val="595959"/>
                </a:solidFill>
                <a:latin typeface="Cambria"/>
                <a:cs typeface="Cambria"/>
              </a:rPr>
              <a:t>paid</a:t>
            </a:r>
            <a:r>
              <a:rPr sz="2800" spc="-65" dirty="0">
                <a:solidFill>
                  <a:srgbClr val="595959"/>
                </a:solidFill>
                <a:latin typeface="Cambria"/>
                <a:cs typeface="Cambria"/>
              </a:rPr>
              <a:t> </a:t>
            </a:r>
            <a:r>
              <a:rPr sz="2800" dirty="0">
                <a:solidFill>
                  <a:srgbClr val="595959"/>
                </a:solidFill>
                <a:latin typeface="Cambria"/>
                <a:cs typeface="Cambria"/>
              </a:rPr>
              <a:t>for</a:t>
            </a:r>
            <a:r>
              <a:rPr sz="2800" spc="-50" dirty="0">
                <a:solidFill>
                  <a:srgbClr val="595959"/>
                </a:solidFill>
                <a:latin typeface="Cambria"/>
                <a:cs typeface="Cambria"/>
              </a:rPr>
              <a:t> </a:t>
            </a:r>
            <a:r>
              <a:rPr sz="2800" dirty="0">
                <a:solidFill>
                  <a:srgbClr val="595959"/>
                </a:solidFill>
                <a:latin typeface="Cambria"/>
                <a:cs typeface="Cambria"/>
              </a:rPr>
              <a:t>by</a:t>
            </a:r>
            <a:r>
              <a:rPr sz="2800" spc="-55" dirty="0">
                <a:solidFill>
                  <a:srgbClr val="595959"/>
                </a:solidFill>
                <a:latin typeface="Cambria"/>
                <a:cs typeface="Cambria"/>
              </a:rPr>
              <a:t> </a:t>
            </a:r>
            <a:r>
              <a:rPr sz="2800" dirty="0">
                <a:solidFill>
                  <a:srgbClr val="595959"/>
                </a:solidFill>
                <a:latin typeface="Cambria"/>
                <a:cs typeface="Cambria"/>
              </a:rPr>
              <a:t>the</a:t>
            </a:r>
            <a:r>
              <a:rPr sz="2800" spc="-60" dirty="0">
                <a:solidFill>
                  <a:srgbClr val="595959"/>
                </a:solidFill>
                <a:latin typeface="Cambria"/>
                <a:cs typeface="Cambria"/>
              </a:rPr>
              <a:t> </a:t>
            </a:r>
            <a:r>
              <a:rPr sz="2800" dirty="0">
                <a:solidFill>
                  <a:srgbClr val="595959"/>
                </a:solidFill>
                <a:latin typeface="Cambria"/>
                <a:cs typeface="Cambria"/>
              </a:rPr>
              <a:t>customer</a:t>
            </a:r>
            <a:r>
              <a:rPr sz="2800" spc="-50" dirty="0">
                <a:solidFill>
                  <a:srgbClr val="595959"/>
                </a:solidFill>
                <a:latin typeface="Cambria"/>
                <a:cs typeface="Cambria"/>
              </a:rPr>
              <a:t> </a:t>
            </a:r>
            <a:r>
              <a:rPr sz="2800" dirty="0">
                <a:solidFill>
                  <a:srgbClr val="595959"/>
                </a:solidFill>
                <a:latin typeface="Cambria"/>
                <a:cs typeface="Cambria"/>
              </a:rPr>
              <a:t>upon</a:t>
            </a:r>
            <a:r>
              <a:rPr sz="2800" spc="-55" dirty="0">
                <a:solidFill>
                  <a:srgbClr val="595959"/>
                </a:solidFill>
                <a:latin typeface="Cambria"/>
                <a:cs typeface="Cambria"/>
              </a:rPr>
              <a:t> </a:t>
            </a:r>
            <a:r>
              <a:rPr sz="2800" dirty="0">
                <a:solidFill>
                  <a:srgbClr val="595959"/>
                </a:solidFill>
                <a:latin typeface="Cambria"/>
                <a:cs typeface="Cambria"/>
              </a:rPr>
              <a:t>the</a:t>
            </a:r>
            <a:r>
              <a:rPr sz="2800" spc="-60" dirty="0">
                <a:solidFill>
                  <a:srgbClr val="595959"/>
                </a:solidFill>
                <a:latin typeface="Cambria"/>
                <a:cs typeface="Cambria"/>
              </a:rPr>
              <a:t> </a:t>
            </a:r>
            <a:r>
              <a:rPr sz="2800" dirty="0">
                <a:solidFill>
                  <a:srgbClr val="595959"/>
                </a:solidFill>
                <a:latin typeface="Cambria"/>
                <a:cs typeface="Cambria"/>
              </a:rPr>
              <a:t>request</a:t>
            </a:r>
            <a:r>
              <a:rPr sz="2800" spc="-55" dirty="0">
                <a:solidFill>
                  <a:srgbClr val="595959"/>
                </a:solidFill>
                <a:latin typeface="Cambria"/>
                <a:cs typeface="Cambria"/>
              </a:rPr>
              <a:t> </a:t>
            </a:r>
            <a:r>
              <a:rPr sz="2800" dirty="0">
                <a:solidFill>
                  <a:srgbClr val="595959"/>
                </a:solidFill>
                <a:latin typeface="Cambria"/>
                <a:cs typeface="Cambria"/>
              </a:rPr>
              <a:t>of</a:t>
            </a:r>
            <a:r>
              <a:rPr sz="2800" spc="-55" dirty="0">
                <a:solidFill>
                  <a:srgbClr val="595959"/>
                </a:solidFill>
                <a:latin typeface="Cambria"/>
                <a:cs typeface="Cambria"/>
              </a:rPr>
              <a:t> </a:t>
            </a:r>
            <a:r>
              <a:rPr sz="2800" dirty="0">
                <a:solidFill>
                  <a:srgbClr val="595959"/>
                </a:solidFill>
                <a:latin typeface="Cambria"/>
                <a:cs typeface="Cambria"/>
              </a:rPr>
              <a:t>the</a:t>
            </a:r>
            <a:r>
              <a:rPr sz="2800" spc="-60" dirty="0">
                <a:solidFill>
                  <a:srgbClr val="595959"/>
                </a:solidFill>
                <a:latin typeface="Cambria"/>
                <a:cs typeface="Cambria"/>
              </a:rPr>
              <a:t> </a:t>
            </a:r>
            <a:r>
              <a:rPr sz="2800" spc="-35" dirty="0">
                <a:solidFill>
                  <a:srgbClr val="595959"/>
                </a:solidFill>
                <a:latin typeface="Cambria"/>
                <a:cs typeface="Cambria"/>
              </a:rPr>
              <a:t>customer.</a:t>
            </a:r>
            <a:r>
              <a:rPr sz="2800" spc="-55" dirty="0">
                <a:solidFill>
                  <a:srgbClr val="595959"/>
                </a:solidFill>
                <a:latin typeface="Cambria"/>
                <a:cs typeface="Cambria"/>
              </a:rPr>
              <a:t> </a:t>
            </a:r>
            <a:r>
              <a:rPr sz="2800" spc="-10" dirty="0">
                <a:solidFill>
                  <a:srgbClr val="595959"/>
                </a:solidFill>
                <a:latin typeface="Cambria"/>
                <a:cs typeface="Cambria"/>
              </a:rPr>
              <a:t>These </a:t>
            </a:r>
            <a:r>
              <a:rPr sz="2800" dirty="0">
                <a:solidFill>
                  <a:srgbClr val="595959"/>
                </a:solidFill>
                <a:latin typeface="Cambria"/>
                <a:cs typeface="Cambria"/>
              </a:rPr>
              <a:t>documents</a:t>
            </a:r>
            <a:r>
              <a:rPr sz="2800" spc="-65" dirty="0">
                <a:solidFill>
                  <a:srgbClr val="595959"/>
                </a:solidFill>
                <a:latin typeface="Cambria"/>
                <a:cs typeface="Cambria"/>
              </a:rPr>
              <a:t> </a:t>
            </a:r>
            <a:r>
              <a:rPr sz="2800" dirty="0">
                <a:solidFill>
                  <a:srgbClr val="595959"/>
                </a:solidFill>
                <a:latin typeface="Cambria"/>
                <a:cs typeface="Cambria"/>
              </a:rPr>
              <a:t>must</a:t>
            </a:r>
            <a:r>
              <a:rPr sz="2800" spc="-60" dirty="0">
                <a:solidFill>
                  <a:srgbClr val="595959"/>
                </a:solidFill>
                <a:latin typeface="Cambria"/>
                <a:cs typeface="Cambria"/>
              </a:rPr>
              <a:t> </a:t>
            </a:r>
            <a:r>
              <a:rPr sz="2800" dirty="0">
                <a:solidFill>
                  <a:srgbClr val="595959"/>
                </a:solidFill>
                <a:latin typeface="Cambria"/>
                <a:cs typeface="Cambria"/>
              </a:rPr>
              <a:t>be</a:t>
            </a:r>
            <a:r>
              <a:rPr sz="2800" spc="-60" dirty="0">
                <a:solidFill>
                  <a:srgbClr val="595959"/>
                </a:solidFill>
                <a:latin typeface="Cambria"/>
                <a:cs typeface="Cambria"/>
              </a:rPr>
              <a:t> </a:t>
            </a:r>
            <a:r>
              <a:rPr sz="2800" dirty="0">
                <a:solidFill>
                  <a:srgbClr val="595959"/>
                </a:solidFill>
                <a:latin typeface="Cambria"/>
                <a:cs typeface="Cambria"/>
              </a:rPr>
              <a:t>returned</a:t>
            </a:r>
            <a:r>
              <a:rPr sz="2800" spc="-65" dirty="0">
                <a:solidFill>
                  <a:srgbClr val="595959"/>
                </a:solidFill>
                <a:latin typeface="Cambria"/>
                <a:cs typeface="Cambria"/>
              </a:rPr>
              <a:t> </a:t>
            </a:r>
            <a:r>
              <a:rPr sz="2800" dirty="0">
                <a:solidFill>
                  <a:srgbClr val="595959"/>
                </a:solidFill>
                <a:latin typeface="Cambria"/>
                <a:cs typeface="Cambria"/>
              </a:rPr>
              <a:t>upon</a:t>
            </a:r>
            <a:r>
              <a:rPr sz="2800" spc="-60" dirty="0">
                <a:solidFill>
                  <a:srgbClr val="595959"/>
                </a:solidFill>
                <a:latin typeface="Cambria"/>
                <a:cs typeface="Cambria"/>
              </a:rPr>
              <a:t> </a:t>
            </a:r>
            <a:r>
              <a:rPr sz="2800" dirty="0">
                <a:solidFill>
                  <a:srgbClr val="595959"/>
                </a:solidFill>
                <a:latin typeface="Cambria"/>
                <a:cs typeface="Cambria"/>
              </a:rPr>
              <a:t>request</a:t>
            </a:r>
            <a:r>
              <a:rPr sz="2800" spc="-55" dirty="0">
                <a:solidFill>
                  <a:srgbClr val="595959"/>
                </a:solidFill>
                <a:latin typeface="Cambria"/>
                <a:cs typeface="Cambria"/>
              </a:rPr>
              <a:t> </a:t>
            </a:r>
            <a:r>
              <a:rPr sz="2800" dirty="0">
                <a:solidFill>
                  <a:srgbClr val="595959"/>
                </a:solidFill>
                <a:latin typeface="Cambria"/>
                <a:cs typeface="Cambria"/>
              </a:rPr>
              <a:t>even</a:t>
            </a:r>
            <a:r>
              <a:rPr sz="2800" spc="-60" dirty="0">
                <a:solidFill>
                  <a:srgbClr val="595959"/>
                </a:solidFill>
                <a:latin typeface="Cambria"/>
                <a:cs typeface="Cambria"/>
              </a:rPr>
              <a:t> </a:t>
            </a:r>
            <a:r>
              <a:rPr sz="2800" dirty="0">
                <a:solidFill>
                  <a:srgbClr val="595959"/>
                </a:solidFill>
                <a:latin typeface="Cambria"/>
                <a:cs typeface="Cambria"/>
              </a:rPr>
              <a:t>if</a:t>
            </a:r>
            <a:r>
              <a:rPr sz="2800" spc="-60" dirty="0">
                <a:solidFill>
                  <a:srgbClr val="595959"/>
                </a:solidFill>
                <a:latin typeface="Cambria"/>
                <a:cs typeface="Cambria"/>
              </a:rPr>
              <a:t> </a:t>
            </a:r>
            <a:r>
              <a:rPr sz="2800" dirty="0">
                <a:solidFill>
                  <a:srgbClr val="595959"/>
                </a:solidFill>
                <a:latin typeface="Cambria"/>
                <a:cs typeface="Cambria"/>
              </a:rPr>
              <a:t>there</a:t>
            </a:r>
            <a:r>
              <a:rPr sz="2800" spc="-60" dirty="0">
                <a:solidFill>
                  <a:srgbClr val="595959"/>
                </a:solidFill>
                <a:latin typeface="Cambria"/>
                <a:cs typeface="Cambria"/>
              </a:rPr>
              <a:t> </a:t>
            </a:r>
            <a:r>
              <a:rPr sz="2800" dirty="0">
                <a:solidFill>
                  <a:srgbClr val="595959"/>
                </a:solidFill>
                <a:latin typeface="Cambria"/>
                <a:cs typeface="Cambria"/>
              </a:rPr>
              <a:t>is</a:t>
            </a:r>
            <a:r>
              <a:rPr sz="2800" spc="-65" dirty="0">
                <a:solidFill>
                  <a:srgbClr val="595959"/>
                </a:solidFill>
                <a:latin typeface="Cambria"/>
                <a:cs typeface="Cambria"/>
              </a:rPr>
              <a:t> </a:t>
            </a:r>
            <a:r>
              <a:rPr sz="2800" dirty="0">
                <a:solidFill>
                  <a:srgbClr val="595959"/>
                </a:solidFill>
                <a:latin typeface="Cambria"/>
                <a:cs typeface="Cambria"/>
              </a:rPr>
              <a:t>a</a:t>
            </a:r>
            <a:r>
              <a:rPr sz="2800" spc="-60" dirty="0">
                <a:solidFill>
                  <a:srgbClr val="595959"/>
                </a:solidFill>
                <a:latin typeface="Cambria"/>
                <a:cs typeface="Cambria"/>
              </a:rPr>
              <a:t> </a:t>
            </a:r>
            <a:r>
              <a:rPr sz="2800" spc="-25" dirty="0">
                <a:solidFill>
                  <a:srgbClr val="595959"/>
                </a:solidFill>
                <a:latin typeface="Cambria"/>
                <a:cs typeface="Cambria"/>
              </a:rPr>
              <a:t>fee </a:t>
            </a:r>
            <a:r>
              <a:rPr sz="2800" dirty="0">
                <a:solidFill>
                  <a:srgbClr val="595959"/>
                </a:solidFill>
                <a:latin typeface="Cambria"/>
                <a:cs typeface="Cambria"/>
              </a:rPr>
              <a:t>dispute</a:t>
            </a:r>
            <a:r>
              <a:rPr sz="2800" spc="-80" dirty="0">
                <a:solidFill>
                  <a:srgbClr val="595959"/>
                </a:solidFill>
                <a:latin typeface="Cambria"/>
                <a:cs typeface="Cambria"/>
              </a:rPr>
              <a:t> </a:t>
            </a:r>
            <a:r>
              <a:rPr sz="2800" dirty="0">
                <a:solidFill>
                  <a:srgbClr val="595959"/>
                </a:solidFill>
                <a:latin typeface="Cambria"/>
                <a:cs typeface="Cambria"/>
              </a:rPr>
              <a:t>between</a:t>
            </a:r>
            <a:r>
              <a:rPr sz="2800" spc="-60" dirty="0">
                <a:solidFill>
                  <a:srgbClr val="595959"/>
                </a:solidFill>
                <a:latin typeface="Cambria"/>
                <a:cs typeface="Cambria"/>
              </a:rPr>
              <a:t> </a:t>
            </a:r>
            <a:r>
              <a:rPr sz="2800" dirty="0">
                <a:solidFill>
                  <a:srgbClr val="595959"/>
                </a:solidFill>
                <a:latin typeface="Cambria"/>
                <a:cs typeface="Cambria"/>
              </a:rPr>
              <a:t>the</a:t>
            </a:r>
            <a:r>
              <a:rPr sz="2800" spc="-70" dirty="0">
                <a:solidFill>
                  <a:srgbClr val="595959"/>
                </a:solidFill>
                <a:latin typeface="Cambria"/>
                <a:cs typeface="Cambria"/>
              </a:rPr>
              <a:t> </a:t>
            </a:r>
            <a:r>
              <a:rPr sz="2800" dirty="0">
                <a:solidFill>
                  <a:srgbClr val="595959"/>
                </a:solidFill>
                <a:latin typeface="Cambria"/>
                <a:cs typeface="Cambria"/>
              </a:rPr>
              <a:t>immigration</a:t>
            </a:r>
            <a:r>
              <a:rPr sz="2800" spc="-60" dirty="0">
                <a:solidFill>
                  <a:srgbClr val="595959"/>
                </a:solidFill>
                <a:latin typeface="Cambria"/>
                <a:cs typeface="Cambria"/>
              </a:rPr>
              <a:t> </a:t>
            </a:r>
            <a:r>
              <a:rPr sz="2800" dirty="0">
                <a:solidFill>
                  <a:srgbClr val="595959"/>
                </a:solidFill>
                <a:latin typeface="Cambria"/>
                <a:cs typeface="Cambria"/>
              </a:rPr>
              <a:t>assistant</a:t>
            </a:r>
            <a:r>
              <a:rPr sz="2800" spc="-65" dirty="0">
                <a:solidFill>
                  <a:srgbClr val="595959"/>
                </a:solidFill>
                <a:latin typeface="Cambria"/>
                <a:cs typeface="Cambria"/>
              </a:rPr>
              <a:t> </a:t>
            </a:r>
            <a:r>
              <a:rPr sz="2800" dirty="0">
                <a:solidFill>
                  <a:srgbClr val="595959"/>
                </a:solidFill>
                <a:latin typeface="Cambria"/>
                <a:cs typeface="Cambria"/>
              </a:rPr>
              <a:t>and</a:t>
            </a:r>
            <a:r>
              <a:rPr sz="2800" spc="-65" dirty="0">
                <a:solidFill>
                  <a:srgbClr val="595959"/>
                </a:solidFill>
                <a:latin typeface="Cambria"/>
                <a:cs typeface="Cambria"/>
              </a:rPr>
              <a:t> </a:t>
            </a:r>
            <a:r>
              <a:rPr sz="2800" dirty="0">
                <a:solidFill>
                  <a:srgbClr val="595959"/>
                </a:solidFill>
                <a:latin typeface="Cambria"/>
                <a:cs typeface="Cambria"/>
              </a:rPr>
              <a:t>the</a:t>
            </a:r>
            <a:r>
              <a:rPr sz="2800" spc="-65" dirty="0">
                <a:solidFill>
                  <a:srgbClr val="595959"/>
                </a:solidFill>
                <a:latin typeface="Cambria"/>
                <a:cs typeface="Cambria"/>
              </a:rPr>
              <a:t> </a:t>
            </a:r>
            <a:r>
              <a:rPr sz="2800" spc="-10" dirty="0">
                <a:solidFill>
                  <a:srgbClr val="595959"/>
                </a:solidFill>
                <a:latin typeface="Cambria"/>
                <a:cs typeface="Cambria"/>
              </a:rPr>
              <a:t>customer;</a:t>
            </a:r>
            <a:endParaRPr sz="2800">
              <a:latin typeface="Cambria"/>
              <a:cs typeface="Cambria"/>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22483" y="326643"/>
            <a:ext cx="9213215" cy="1360805"/>
          </a:xfrm>
          <a:prstGeom prst="rect">
            <a:avLst/>
          </a:prstGeom>
        </p:spPr>
        <p:txBody>
          <a:bodyPr vert="horz" wrap="square" lIns="0" tIns="89535" rIns="0" bIns="0" rtlCol="0">
            <a:spAutoFit/>
          </a:bodyPr>
          <a:lstStyle/>
          <a:p>
            <a:pPr marL="1671320" marR="5080" indent="-1659255">
              <a:lnSpc>
                <a:spcPts val="4990"/>
              </a:lnSpc>
              <a:spcBef>
                <a:spcPts val="705"/>
              </a:spcBef>
            </a:pPr>
            <a:r>
              <a:rPr sz="4600" spc="140" dirty="0"/>
              <a:t>REGISTRATION</a:t>
            </a:r>
            <a:r>
              <a:rPr sz="4600" spc="415" dirty="0"/>
              <a:t> </a:t>
            </a:r>
            <a:r>
              <a:rPr sz="4600" spc="95" dirty="0"/>
              <a:t>OF</a:t>
            </a:r>
            <a:r>
              <a:rPr sz="4600" spc="420" dirty="0"/>
              <a:t> </a:t>
            </a:r>
            <a:r>
              <a:rPr sz="4600" spc="135" dirty="0"/>
              <a:t>IMMIGRATION </a:t>
            </a:r>
            <a:r>
              <a:rPr sz="4600" spc="114" dirty="0"/>
              <a:t>ASSISTANCE</a:t>
            </a:r>
            <a:r>
              <a:rPr sz="4600" spc="434" dirty="0"/>
              <a:t> </a:t>
            </a:r>
            <a:r>
              <a:rPr sz="4600" spc="120" dirty="0"/>
              <a:t>SERVICE</a:t>
            </a:r>
            <a:endParaRPr sz="4600"/>
          </a:p>
        </p:txBody>
      </p:sp>
      <p:sp>
        <p:nvSpPr>
          <p:cNvPr id="3" name="object 3"/>
          <p:cNvSpPr txBox="1"/>
          <p:nvPr/>
        </p:nvSpPr>
        <p:spPr>
          <a:xfrm>
            <a:off x="1038860" y="1777491"/>
            <a:ext cx="10466705" cy="4886960"/>
          </a:xfrm>
          <a:prstGeom prst="rect">
            <a:avLst/>
          </a:prstGeom>
        </p:spPr>
        <p:txBody>
          <a:bodyPr vert="horz" wrap="square" lIns="0" tIns="143510" rIns="0" bIns="0" rtlCol="0">
            <a:spAutoFit/>
          </a:bodyPr>
          <a:lstStyle/>
          <a:p>
            <a:pPr marL="12700">
              <a:lnSpc>
                <a:spcPct val="100000"/>
              </a:lnSpc>
              <a:spcBef>
                <a:spcPts val="1130"/>
              </a:spcBef>
            </a:pPr>
            <a:r>
              <a:rPr sz="2800" dirty="0">
                <a:solidFill>
                  <a:srgbClr val="595959"/>
                </a:solidFill>
                <a:latin typeface="Cambria"/>
                <a:cs typeface="Cambria"/>
              </a:rPr>
              <a:t>A</a:t>
            </a:r>
            <a:r>
              <a:rPr sz="2800" spc="-80" dirty="0">
                <a:solidFill>
                  <a:srgbClr val="595959"/>
                </a:solidFill>
                <a:latin typeface="Cambria"/>
                <a:cs typeface="Cambria"/>
              </a:rPr>
              <a:t> </a:t>
            </a:r>
            <a:r>
              <a:rPr sz="2800" dirty="0">
                <a:solidFill>
                  <a:srgbClr val="595959"/>
                </a:solidFill>
                <a:latin typeface="Cambria"/>
                <a:cs typeface="Cambria"/>
              </a:rPr>
              <a:t>person</a:t>
            </a:r>
            <a:r>
              <a:rPr sz="2800" spc="-80" dirty="0">
                <a:solidFill>
                  <a:srgbClr val="595959"/>
                </a:solidFill>
                <a:latin typeface="Cambria"/>
                <a:cs typeface="Cambria"/>
              </a:rPr>
              <a:t> </a:t>
            </a:r>
            <a:r>
              <a:rPr sz="2800" dirty="0">
                <a:solidFill>
                  <a:srgbClr val="595959"/>
                </a:solidFill>
                <a:latin typeface="Cambria"/>
                <a:cs typeface="Cambria"/>
              </a:rPr>
              <a:t>offering</a:t>
            </a:r>
            <a:r>
              <a:rPr sz="2800" spc="-85" dirty="0">
                <a:solidFill>
                  <a:srgbClr val="595959"/>
                </a:solidFill>
                <a:latin typeface="Cambria"/>
                <a:cs typeface="Cambria"/>
              </a:rPr>
              <a:t> </a:t>
            </a:r>
            <a:r>
              <a:rPr sz="2800" dirty="0">
                <a:solidFill>
                  <a:srgbClr val="595959"/>
                </a:solidFill>
                <a:latin typeface="Cambria"/>
                <a:cs typeface="Cambria"/>
              </a:rPr>
              <a:t>immigration</a:t>
            </a:r>
            <a:r>
              <a:rPr sz="2800" spc="-80" dirty="0">
                <a:solidFill>
                  <a:srgbClr val="595959"/>
                </a:solidFill>
                <a:latin typeface="Cambria"/>
                <a:cs typeface="Cambria"/>
              </a:rPr>
              <a:t> </a:t>
            </a:r>
            <a:r>
              <a:rPr sz="2800" dirty="0">
                <a:solidFill>
                  <a:srgbClr val="595959"/>
                </a:solidFill>
                <a:latin typeface="Cambria"/>
                <a:cs typeface="Cambria"/>
              </a:rPr>
              <a:t>assistance</a:t>
            </a:r>
            <a:r>
              <a:rPr sz="2800" spc="-85" dirty="0">
                <a:solidFill>
                  <a:srgbClr val="595959"/>
                </a:solidFill>
                <a:latin typeface="Cambria"/>
                <a:cs typeface="Cambria"/>
              </a:rPr>
              <a:t> </a:t>
            </a:r>
            <a:r>
              <a:rPr sz="2800" dirty="0">
                <a:solidFill>
                  <a:srgbClr val="595959"/>
                </a:solidFill>
                <a:latin typeface="Cambria"/>
                <a:cs typeface="Cambria"/>
              </a:rPr>
              <a:t>may</a:t>
            </a:r>
            <a:r>
              <a:rPr sz="2800" spc="-80" dirty="0">
                <a:solidFill>
                  <a:srgbClr val="595959"/>
                </a:solidFill>
                <a:latin typeface="Cambria"/>
                <a:cs typeface="Cambria"/>
              </a:rPr>
              <a:t> </a:t>
            </a:r>
            <a:r>
              <a:rPr sz="2800" spc="-20" dirty="0">
                <a:solidFill>
                  <a:srgbClr val="595959"/>
                </a:solidFill>
                <a:latin typeface="Cambria"/>
                <a:cs typeface="Cambria"/>
              </a:rPr>
              <a:t>not:</a:t>
            </a:r>
            <a:endParaRPr sz="2800">
              <a:latin typeface="Cambria"/>
              <a:cs typeface="Cambria"/>
            </a:endParaRPr>
          </a:p>
          <a:p>
            <a:pPr marL="12700" marR="5080">
              <a:lnSpc>
                <a:spcPct val="109700"/>
              </a:lnSpc>
              <a:spcBef>
                <a:spcPts val="705"/>
              </a:spcBef>
            </a:pPr>
            <a:r>
              <a:rPr sz="2800" dirty="0">
                <a:solidFill>
                  <a:srgbClr val="595959"/>
                </a:solidFill>
                <a:latin typeface="Cambria"/>
                <a:cs typeface="Cambria"/>
              </a:rPr>
              <a:t>(3)</a:t>
            </a:r>
            <a:r>
              <a:rPr sz="2800" spc="-55" dirty="0">
                <a:solidFill>
                  <a:srgbClr val="595959"/>
                </a:solidFill>
                <a:latin typeface="Cambria"/>
                <a:cs typeface="Cambria"/>
              </a:rPr>
              <a:t> </a:t>
            </a:r>
            <a:r>
              <a:rPr sz="2800" spc="-10" dirty="0">
                <a:solidFill>
                  <a:srgbClr val="595959"/>
                </a:solidFill>
                <a:latin typeface="Cambria"/>
                <a:cs typeface="Cambria"/>
              </a:rPr>
              <a:t>represent</a:t>
            </a:r>
            <a:r>
              <a:rPr sz="2800" spc="-60" dirty="0">
                <a:solidFill>
                  <a:srgbClr val="595959"/>
                </a:solidFill>
                <a:latin typeface="Cambria"/>
                <a:cs typeface="Cambria"/>
              </a:rPr>
              <a:t> </a:t>
            </a:r>
            <a:r>
              <a:rPr sz="2800" dirty="0">
                <a:solidFill>
                  <a:srgbClr val="595959"/>
                </a:solidFill>
                <a:latin typeface="Cambria"/>
                <a:cs typeface="Cambria"/>
              </a:rPr>
              <a:t>or</a:t>
            </a:r>
            <a:r>
              <a:rPr sz="2800" spc="-55" dirty="0">
                <a:solidFill>
                  <a:srgbClr val="595959"/>
                </a:solidFill>
                <a:latin typeface="Cambria"/>
                <a:cs typeface="Cambria"/>
              </a:rPr>
              <a:t> </a:t>
            </a:r>
            <a:r>
              <a:rPr sz="2800" spc="-10" dirty="0">
                <a:solidFill>
                  <a:srgbClr val="595959"/>
                </a:solidFill>
                <a:latin typeface="Cambria"/>
                <a:cs typeface="Cambria"/>
              </a:rPr>
              <a:t>advertise,</a:t>
            </a:r>
            <a:r>
              <a:rPr sz="2800" spc="-55" dirty="0">
                <a:solidFill>
                  <a:srgbClr val="595959"/>
                </a:solidFill>
                <a:latin typeface="Cambria"/>
                <a:cs typeface="Cambria"/>
              </a:rPr>
              <a:t> </a:t>
            </a:r>
            <a:r>
              <a:rPr sz="2800" dirty="0">
                <a:solidFill>
                  <a:srgbClr val="595959"/>
                </a:solidFill>
                <a:latin typeface="Cambria"/>
                <a:cs typeface="Cambria"/>
              </a:rPr>
              <a:t>in</a:t>
            </a:r>
            <a:r>
              <a:rPr sz="2800" spc="-60" dirty="0">
                <a:solidFill>
                  <a:srgbClr val="595959"/>
                </a:solidFill>
                <a:latin typeface="Cambria"/>
                <a:cs typeface="Cambria"/>
              </a:rPr>
              <a:t> </a:t>
            </a:r>
            <a:r>
              <a:rPr sz="2800" dirty="0">
                <a:solidFill>
                  <a:srgbClr val="595959"/>
                </a:solidFill>
                <a:latin typeface="Cambria"/>
                <a:cs typeface="Cambria"/>
              </a:rPr>
              <a:t>connection</a:t>
            </a:r>
            <a:r>
              <a:rPr sz="2800" spc="-60" dirty="0">
                <a:solidFill>
                  <a:srgbClr val="595959"/>
                </a:solidFill>
                <a:latin typeface="Cambria"/>
                <a:cs typeface="Cambria"/>
              </a:rPr>
              <a:t> </a:t>
            </a:r>
            <a:r>
              <a:rPr sz="2800" dirty="0">
                <a:solidFill>
                  <a:srgbClr val="595959"/>
                </a:solidFill>
                <a:latin typeface="Cambria"/>
                <a:cs typeface="Cambria"/>
              </a:rPr>
              <a:t>with</a:t>
            </a:r>
            <a:r>
              <a:rPr sz="2800" spc="-50" dirty="0">
                <a:solidFill>
                  <a:srgbClr val="595959"/>
                </a:solidFill>
                <a:latin typeface="Cambria"/>
                <a:cs typeface="Cambria"/>
              </a:rPr>
              <a:t> </a:t>
            </a:r>
            <a:r>
              <a:rPr sz="2800" spc="-10" dirty="0">
                <a:solidFill>
                  <a:srgbClr val="595959"/>
                </a:solidFill>
                <a:latin typeface="Cambria"/>
                <a:cs typeface="Cambria"/>
              </a:rPr>
              <a:t>providing</a:t>
            </a:r>
            <a:r>
              <a:rPr sz="2800" spc="-60" dirty="0">
                <a:solidFill>
                  <a:srgbClr val="595959"/>
                </a:solidFill>
                <a:latin typeface="Cambria"/>
                <a:cs typeface="Cambria"/>
              </a:rPr>
              <a:t> </a:t>
            </a:r>
            <a:r>
              <a:rPr sz="2800" dirty="0">
                <a:solidFill>
                  <a:srgbClr val="595959"/>
                </a:solidFill>
                <a:latin typeface="Cambria"/>
                <a:cs typeface="Cambria"/>
              </a:rPr>
              <a:t>assistance</a:t>
            </a:r>
            <a:r>
              <a:rPr sz="2800" spc="-65" dirty="0">
                <a:solidFill>
                  <a:srgbClr val="595959"/>
                </a:solidFill>
                <a:latin typeface="Cambria"/>
                <a:cs typeface="Cambria"/>
              </a:rPr>
              <a:t> </a:t>
            </a:r>
            <a:r>
              <a:rPr sz="2800" spc="-25" dirty="0">
                <a:solidFill>
                  <a:srgbClr val="595959"/>
                </a:solidFill>
                <a:latin typeface="Cambria"/>
                <a:cs typeface="Cambria"/>
              </a:rPr>
              <a:t>in </a:t>
            </a:r>
            <a:r>
              <a:rPr sz="2800" dirty="0">
                <a:solidFill>
                  <a:srgbClr val="595959"/>
                </a:solidFill>
                <a:latin typeface="Cambria"/>
                <a:cs typeface="Cambria"/>
              </a:rPr>
              <a:t>immigration</a:t>
            </a:r>
            <a:r>
              <a:rPr sz="2800" spc="-85" dirty="0">
                <a:solidFill>
                  <a:srgbClr val="595959"/>
                </a:solidFill>
                <a:latin typeface="Cambria"/>
                <a:cs typeface="Cambria"/>
              </a:rPr>
              <a:t> </a:t>
            </a:r>
            <a:r>
              <a:rPr sz="2800" dirty="0">
                <a:solidFill>
                  <a:srgbClr val="595959"/>
                </a:solidFill>
                <a:latin typeface="Cambria"/>
                <a:cs typeface="Cambria"/>
              </a:rPr>
              <a:t>matters,</a:t>
            </a:r>
            <a:r>
              <a:rPr sz="2800" spc="-80" dirty="0">
                <a:solidFill>
                  <a:srgbClr val="595959"/>
                </a:solidFill>
                <a:latin typeface="Cambria"/>
                <a:cs typeface="Cambria"/>
              </a:rPr>
              <a:t> </a:t>
            </a:r>
            <a:r>
              <a:rPr sz="2800" dirty="0">
                <a:solidFill>
                  <a:srgbClr val="595959"/>
                </a:solidFill>
                <a:latin typeface="Cambria"/>
                <a:cs typeface="Cambria"/>
              </a:rPr>
              <a:t>other</a:t>
            </a:r>
            <a:r>
              <a:rPr sz="2800" spc="-75" dirty="0">
                <a:solidFill>
                  <a:srgbClr val="595959"/>
                </a:solidFill>
                <a:latin typeface="Cambria"/>
                <a:cs typeface="Cambria"/>
              </a:rPr>
              <a:t> </a:t>
            </a:r>
            <a:r>
              <a:rPr sz="2800" dirty="0">
                <a:solidFill>
                  <a:srgbClr val="595959"/>
                </a:solidFill>
                <a:latin typeface="Cambria"/>
                <a:cs typeface="Cambria"/>
              </a:rPr>
              <a:t>titles</a:t>
            </a:r>
            <a:r>
              <a:rPr sz="2800" spc="-85" dirty="0">
                <a:solidFill>
                  <a:srgbClr val="595959"/>
                </a:solidFill>
                <a:latin typeface="Cambria"/>
                <a:cs typeface="Cambria"/>
              </a:rPr>
              <a:t> </a:t>
            </a:r>
            <a:r>
              <a:rPr sz="2800" dirty="0">
                <a:solidFill>
                  <a:srgbClr val="595959"/>
                </a:solidFill>
                <a:latin typeface="Cambria"/>
                <a:cs typeface="Cambria"/>
              </a:rPr>
              <a:t>or</a:t>
            </a:r>
            <a:r>
              <a:rPr sz="2800" spc="-75" dirty="0">
                <a:solidFill>
                  <a:srgbClr val="595959"/>
                </a:solidFill>
                <a:latin typeface="Cambria"/>
                <a:cs typeface="Cambria"/>
              </a:rPr>
              <a:t> </a:t>
            </a:r>
            <a:r>
              <a:rPr sz="2800" dirty="0">
                <a:solidFill>
                  <a:srgbClr val="595959"/>
                </a:solidFill>
                <a:latin typeface="Cambria"/>
                <a:cs typeface="Cambria"/>
              </a:rPr>
              <a:t>credentials,</a:t>
            </a:r>
            <a:r>
              <a:rPr sz="2800" spc="-80" dirty="0">
                <a:solidFill>
                  <a:srgbClr val="595959"/>
                </a:solidFill>
                <a:latin typeface="Cambria"/>
                <a:cs typeface="Cambria"/>
              </a:rPr>
              <a:t> </a:t>
            </a:r>
            <a:r>
              <a:rPr sz="2800" dirty="0">
                <a:solidFill>
                  <a:srgbClr val="595959"/>
                </a:solidFill>
                <a:latin typeface="Cambria"/>
                <a:cs typeface="Cambria"/>
              </a:rPr>
              <a:t>including,</a:t>
            </a:r>
            <a:r>
              <a:rPr sz="2800" spc="-80" dirty="0">
                <a:solidFill>
                  <a:srgbClr val="595959"/>
                </a:solidFill>
                <a:latin typeface="Cambria"/>
                <a:cs typeface="Cambria"/>
              </a:rPr>
              <a:t> </a:t>
            </a:r>
            <a:r>
              <a:rPr sz="2800" dirty="0">
                <a:solidFill>
                  <a:srgbClr val="595959"/>
                </a:solidFill>
                <a:latin typeface="Cambria"/>
                <a:cs typeface="Cambria"/>
              </a:rPr>
              <a:t>but</a:t>
            </a:r>
            <a:r>
              <a:rPr sz="2800" spc="-85" dirty="0">
                <a:solidFill>
                  <a:srgbClr val="595959"/>
                </a:solidFill>
                <a:latin typeface="Cambria"/>
                <a:cs typeface="Cambria"/>
              </a:rPr>
              <a:t> </a:t>
            </a:r>
            <a:r>
              <a:rPr sz="2800" spc="-25" dirty="0">
                <a:solidFill>
                  <a:srgbClr val="595959"/>
                </a:solidFill>
                <a:latin typeface="Cambria"/>
                <a:cs typeface="Cambria"/>
              </a:rPr>
              <a:t>not </a:t>
            </a:r>
            <a:r>
              <a:rPr sz="2800" dirty="0">
                <a:solidFill>
                  <a:srgbClr val="595959"/>
                </a:solidFill>
                <a:latin typeface="Cambria"/>
                <a:cs typeface="Cambria"/>
              </a:rPr>
              <a:t>limited</a:t>
            </a:r>
            <a:r>
              <a:rPr sz="2800" spc="-80" dirty="0">
                <a:solidFill>
                  <a:srgbClr val="595959"/>
                </a:solidFill>
                <a:latin typeface="Cambria"/>
                <a:cs typeface="Cambria"/>
              </a:rPr>
              <a:t> </a:t>
            </a:r>
            <a:r>
              <a:rPr sz="2800" dirty="0">
                <a:solidFill>
                  <a:srgbClr val="595959"/>
                </a:solidFill>
                <a:latin typeface="Cambria"/>
                <a:cs typeface="Cambria"/>
              </a:rPr>
              <a:t>to,</a:t>
            </a:r>
            <a:r>
              <a:rPr sz="2800" spc="-75" dirty="0">
                <a:solidFill>
                  <a:srgbClr val="595959"/>
                </a:solidFill>
                <a:latin typeface="Cambria"/>
                <a:cs typeface="Cambria"/>
              </a:rPr>
              <a:t> </a:t>
            </a:r>
            <a:r>
              <a:rPr sz="2800" dirty="0">
                <a:solidFill>
                  <a:srgbClr val="595959"/>
                </a:solidFill>
                <a:latin typeface="Cambria"/>
                <a:cs typeface="Cambria"/>
              </a:rPr>
              <a:t>"notary</a:t>
            </a:r>
            <a:r>
              <a:rPr sz="2800" spc="-75" dirty="0">
                <a:solidFill>
                  <a:srgbClr val="595959"/>
                </a:solidFill>
                <a:latin typeface="Cambria"/>
                <a:cs typeface="Cambria"/>
              </a:rPr>
              <a:t> </a:t>
            </a:r>
            <a:r>
              <a:rPr sz="2800" dirty="0">
                <a:solidFill>
                  <a:srgbClr val="595959"/>
                </a:solidFill>
                <a:latin typeface="Cambria"/>
                <a:cs typeface="Cambria"/>
              </a:rPr>
              <a:t>public"</a:t>
            </a:r>
            <a:r>
              <a:rPr sz="2800" spc="-75" dirty="0">
                <a:solidFill>
                  <a:srgbClr val="595959"/>
                </a:solidFill>
                <a:latin typeface="Cambria"/>
                <a:cs typeface="Cambria"/>
              </a:rPr>
              <a:t> </a:t>
            </a:r>
            <a:r>
              <a:rPr sz="2800" dirty="0">
                <a:solidFill>
                  <a:srgbClr val="595959"/>
                </a:solidFill>
                <a:latin typeface="Cambria"/>
                <a:cs typeface="Cambria"/>
              </a:rPr>
              <a:t>or</a:t>
            </a:r>
            <a:r>
              <a:rPr sz="2800" spc="-75" dirty="0">
                <a:solidFill>
                  <a:srgbClr val="595959"/>
                </a:solidFill>
                <a:latin typeface="Cambria"/>
                <a:cs typeface="Cambria"/>
              </a:rPr>
              <a:t> </a:t>
            </a:r>
            <a:r>
              <a:rPr sz="2800" dirty="0">
                <a:solidFill>
                  <a:srgbClr val="595959"/>
                </a:solidFill>
                <a:latin typeface="Cambria"/>
                <a:cs typeface="Cambria"/>
              </a:rPr>
              <a:t>"immigration</a:t>
            </a:r>
            <a:r>
              <a:rPr sz="2800" spc="-75" dirty="0">
                <a:solidFill>
                  <a:srgbClr val="595959"/>
                </a:solidFill>
                <a:latin typeface="Cambria"/>
                <a:cs typeface="Cambria"/>
              </a:rPr>
              <a:t> </a:t>
            </a:r>
            <a:r>
              <a:rPr sz="2800" dirty="0">
                <a:solidFill>
                  <a:srgbClr val="595959"/>
                </a:solidFill>
                <a:latin typeface="Cambria"/>
                <a:cs typeface="Cambria"/>
              </a:rPr>
              <a:t>consultant",</a:t>
            </a:r>
            <a:r>
              <a:rPr sz="2800" spc="-75" dirty="0">
                <a:solidFill>
                  <a:srgbClr val="595959"/>
                </a:solidFill>
                <a:latin typeface="Cambria"/>
                <a:cs typeface="Cambria"/>
              </a:rPr>
              <a:t> </a:t>
            </a:r>
            <a:r>
              <a:rPr sz="2800" dirty="0">
                <a:solidFill>
                  <a:srgbClr val="595959"/>
                </a:solidFill>
                <a:latin typeface="Cambria"/>
                <a:cs typeface="Cambria"/>
              </a:rPr>
              <a:t>that</a:t>
            </a:r>
            <a:r>
              <a:rPr sz="2800" spc="-75" dirty="0">
                <a:solidFill>
                  <a:srgbClr val="595959"/>
                </a:solidFill>
                <a:latin typeface="Cambria"/>
                <a:cs typeface="Cambria"/>
              </a:rPr>
              <a:t> </a:t>
            </a:r>
            <a:r>
              <a:rPr sz="2800" spc="-10" dirty="0">
                <a:solidFill>
                  <a:srgbClr val="595959"/>
                </a:solidFill>
                <a:latin typeface="Cambria"/>
                <a:cs typeface="Cambria"/>
              </a:rPr>
              <a:t>could </a:t>
            </a:r>
            <a:r>
              <a:rPr sz="2800" dirty="0">
                <a:solidFill>
                  <a:srgbClr val="595959"/>
                </a:solidFill>
                <a:latin typeface="Cambria"/>
                <a:cs typeface="Cambria"/>
              </a:rPr>
              <a:t>cause</a:t>
            </a:r>
            <a:r>
              <a:rPr sz="2800" spc="-65" dirty="0">
                <a:solidFill>
                  <a:srgbClr val="595959"/>
                </a:solidFill>
                <a:latin typeface="Cambria"/>
                <a:cs typeface="Cambria"/>
              </a:rPr>
              <a:t> </a:t>
            </a:r>
            <a:r>
              <a:rPr sz="2800" dirty="0">
                <a:solidFill>
                  <a:srgbClr val="595959"/>
                </a:solidFill>
                <a:latin typeface="Cambria"/>
                <a:cs typeface="Cambria"/>
              </a:rPr>
              <a:t>a</a:t>
            </a:r>
            <a:r>
              <a:rPr sz="2800" spc="-65" dirty="0">
                <a:solidFill>
                  <a:srgbClr val="595959"/>
                </a:solidFill>
                <a:latin typeface="Cambria"/>
                <a:cs typeface="Cambria"/>
              </a:rPr>
              <a:t> </a:t>
            </a:r>
            <a:r>
              <a:rPr sz="2800" dirty="0">
                <a:solidFill>
                  <a:srgbClr val="595959"/>
                </a:solidFill>
                <a:latin typeface="Cambria"/>
                <a:cs typeface="Cambria"/>
              </a:rPr>
              <a:t>customer</a:t>
            </a:r>
            <a:r>
              <a:rPr sz="2800" spc="-55" dirty="0">
                <a:solidFill>
                  <a:srgbClr val="595959"/>
                </a:solidFill>
                <a:latin typeface="Cambria"/>
                <a:cs typeface="Cambria"/>
              </a:rPr>
              <a:t> </a:t>
            </a:r>
            <a:r>
              <a:rPr sz="2800" dirty="0">
                <a:solidFill>
                  <a:srgbClr val="595959"/>
                </a:solidFill>
                <a:latin typeface="Cambria"/>
                <a:cs typeface="Cambria"/>
              </a:rPr>
              <a:t>to</a:t>
            </a:r>
            <a:r>
              <a:rPr sz="2800" spc="-60" dirty="0">
                <a:solidFill>
                  <a:srgbClr val="595959"/>
                </a:solidFill>
                <a:latin typeface="Cambria"/>
                <a:cs typeface="Cambria"/>
              </a:rPr>
              <a:t> </a:t>
            </a:r>
            <a:r>
              <a:rPr sz="2800" dirty="0">
                <a:solidFill>
                  <a:srgbClr val="595959"/>
                </a:solidFill>
                <a:latin typeface="Cambria"/>
                <a:cs typeface="Cambria"/>
              </a:rPr>
              <a:t>believe</a:t>
            </a:r>
            <a:r>
              <a:rPr sz="2800" spc="-60" dirty="0">
                <a:solidFill>
                  <a:srgbClr val="595959"/>
                </a:solidFill>
                <a:latin typeface="Cambria"/>
                <a:cs typeface="Cambria"/>
              </a:rPr>
              <a:t> </a:t>
            </a:r>
            <a:r>
              <a:rPr sz="2800" dirty="0">
                <a:solidFill>
                  <a:srgbClr val="595959"/>
                </a:solidFill>
                <a:latin typeface="Cambria"/>
                <a:cs typeface="Cambria"/>
              </a:rPr>
              <a:t>that</a:t>
            </a:r>
            <a:r>
              <a:rPr sz="2800" spc="-60" dirty="0">
                <a:solidFill>
                  <a:srgbClr val="595959"/>
                </a:solidFill>
                <a:latin typeface="Cambria"/>
                <a:cs typeface="Cambria"/>
              </a:rPr>
              <a:t> </a:t>
            </a:r>
            <a:r>
              <a:rPr sz="2800" dirty="0">
                <a:solidFill>
                  <a:srgbClr val="595959"/>
                </a:solidFill>
                <a:latin typeface="Cambria"/>
                <a:cs typeface="Cambria"/>
              </a:rPr>
              <a:t>the</a:t>
            </a:r>
            <a:r>
              <a:rPr sz="2800" spc="-65" dirty="0">
                <a:solidFill>
                  <a:srgbClr val="595959"/>
                </a:solidFill>
                <a:latin typeface="Cambria"/>
                <a:cs typeface="Cambria"/>
              </a:rPr>
              <a:t> </a:t>
            </a:r>
            <a:r>
              <a:rPr sz="2800" dirty="0">
                <a:solidFill>
                  <a:srgbClr val="595959"/>
                </a:solidFill>
                <a:latin typeface="Cambria"/>
                <a:cs typeface="Cambria"/>
              </a:rPr>
              <a:t>person</a:t>
            </a:r>
            <a:r>
              <a:rPr sz="2800" spc="-60" dirty="0">
                <a:solidFill>
                  <a:srgbClr val="595959"/>
                </a:solidFill>
                <a:latin typeface="Cambria"/>
                <a:cs typeface="Cambria"/>
              </a:rPr>
              <a:t> </a:t>
            </a:r>
            <a:r>
              <a:rPr sz="2800" dirty="0">
                <a:solidFill>
                  <a:srgbClr val="595959"/>
                </a:solidFill>
                <a:latin typeface="Cambria"/>
                <a:cs typeface="Cambria"/>
              </a:rPr>
              <a:t>possesses</a:t>
            </a:r>
            <a:r>
              <a:rPr sz="2800" spc="-65" dirty="0">
                <a:solidFill>
                  <a:srgbClr val="595959"/>
                </a:solidFill>
                <a:latin typeface="Cambria"/>
                <a:cs typeface="Cambria"/>
              </a:rPr>
              <a:t> </a:t>
            </a:r>
            <a:r>
              <a:rPr sz="2800" spc="-10" dirty="0">
                <a:solidFill>
                  <a:srgbClr val="595959"/>
                </a:solidFill>
                <a:latin typeface="Cambria"/>
                <a:cs typeface="Cambria"/>
              </a:rPr>
              <a:t>special professional</a:t>
            </a:r>
            <a:r>
              <a:rPr sz="2800" spc="-65" dirty="0">
                <a:solidFill>
                  <a:srgbClr val="595959"/>
                </a:solidFill>
                <a:latin typeface="Cambria"/>
                <a:cs typeface="Cambria"/>
              </a:rPr>
              <a:t> </a:t>
            </a:r>
            <a:r>
              <a:rPr sz="2800" dirty="0">
                <a:solidFill>
                  <a:srgbClr val="595959"/>
                </a:solidFill>
                <a:latin typeface="Cambria"/>
                <a:cs typeface="Cambria"/>
              </a:rPr>
              <a:t>skills</a:t>
            </a:r>
            <a:r>
              <a:rPr sz="2800" spc="-65" dirty="0">
                <a:solidFill>
                  <a:srgbClr val="595959"/>
                </a:solidFill>
                <a:latin typeface="Cambria"/>
                <a:cs typeface="Cambria"/>
              </a:rPr>
              <a:t> </a:t>
            </a:r>
            <a:r>
              <a:rPr sz="2800" dirty="0">
                <a:solidFill>
                  <a:srgbClr val="595959"/>
                </a:solidFill>
                <a:latin typeface="Cambria"/>
                <a:cs typeface="Cambria"/>
              </a:rPr>
              <a:t>or</a:t>
            </a:r>
            <a:r>
              <a:rPr sz="2800" spc="-60" dirty="0">
                <a:solidFill>
                  <a:srgbClr val="595959"/>
                </a:solidFill>
                <a:latin typeface="Cambria"/>
                <a:cs typeface="Cambria"/>
              </a:rPr>
              <a:t> </a:t>
            </a:r>
            <a:r>
              <a:rPr sz="2800" dirty="0">
                <a:solidFill>
                  <a:srgbClr val="595959"/>
                </a:solidFill>
                <a:latin typeface="Cambria"/>
                <a:cs typeface="Cambria"/>
              </a:rPr>
              <a:t>is</a:t>
            </a:r>
            <a:r>
              <a:rPr sz="2800" spc="-65" dirty="0">
                <a:solidFill>
                  <a:srgbClr val="595959"/>
                </a:solidFill>
                <a:latin typeface="Cambria"/>
                <a:cs typeface="Cambria"/>
              </a:rPr>
              <a:t> </a:t>
            </a:r>
            <a:r>
              <a:rPr sz="2800" dirty="0">
                <a:solidFill>
                  <a:srgbClr val="595959"/>
                </a:solidFill>
                <a:latin typeface="Cambria"/>
                <a:cs typeface="Cambria"/>
              </a:rPr>
              <a:t>authorized</a:t>
            </a:r>
            <a:r>
              <a:rPr sz="2800" spc="-65" dirty="0">
                <a:solidFill>
                  <a:srgbClr val="595959"/>
                </a:solidFill>
                <a:latin typeface="Cambria"/>
                <a:cs typeface="Cambria"/>
              </a:rPr>
              <a:t> </a:t>
            </a:r>
            <a:r>
              <a:rPr sz="2800" dirty="0">
                <a:solidFill>
                  <a:srgbClr val="595959"/>
                </a:solidFill>
                <a:latin typeface="Cambria"/>
                <a:cs typeface="Cambria"/>
              </a:rPr>
              <a:t>to</a:t>
            </a:r>
            <a:r>
              <a:rPr sz="2800" spc="-65" dirty="0">
                <a:solidFill>
                  <a:srgbClr val="595959"/>
                </a:solidFill>
                <a:latin typeface="Cambria"/>
                <a:cs typeface="Cambria"/>
              </a:rPr>
              <a:t> </a:t>
            </a:r>
            <a:r>
              <a:rPr sz="2800" dirty="0">
                <a:solidFill>
                  <a:srgbClr val="595959"/>
                </a:solidFill>
                <a:latin typeface="Cambria"/>
                <a:cs typeface="Cambria"/>
              </a:rPr>
              <a:t>provide</a:t>
            </a:r>
            <a:r>
              <a:rPr sz="2800" spc="-65" dirty="0">
                <a:solidFill>
                  <a:srgbClr val="595959"/>
                </a:solidFill>
                <a:latin typeface="Cambria"/>
                <a:cs typeface="Cambria"/>
              </a:rPr>
              <a:t> </a:t>
            </a:r>
            <a:r>
              <a:rPr sz="2800" dirty="0">
                <a:solidFill>
                  <a:srgbClr val="595959"/>
                </a:solidFill>
                <a:latin typeface="Cambria"/>
                <a:cs typeface="Cambria"/>
              </a:rPr>
              <a:t>advice</a:t>
            </a:r>
            <a:r>
              <a:rPr sz="2800" spc="-65" dirty="0">
                <a:solidFill>
                  <a:srgbClr val="595959"/>
                </a:solidFill>
                <a:latin typeface="Cambria"/>
                <a:cs typeface="Cambria"/>
              </a:rPr>
              <a:t> </a:t>
            </a:r>
            <a:r>
              <a:rPr sz="2800" dirty="0">
                <a:solidFill>
                  <a:srgbClr val="595959"/>
                </a:solidFill>
                <a:latin typeface="Cambria"/>
                <a:cs typeface="Cambria"/>
              </a:rPr>
              <a:t>on</a:t>
            </a:r>
            <a:r>
              <a:rPr sz="2800" spc="-65" dirty="0">
                <a:solidFill>
                  <a:srgbClr val="595959"/>
                </a:solidFill>
                <a:latin typeface="Cambria"/>
                <a:cs typeface="Cambria"/>
              </a:rPr>
              <a:t> </a:t>
            </a:r>
            <a:r>
              <a:rPr sz="2800" spc="-25" dirty="0">
                <a:solidFill>
                  <a:srgbClr val="595959"/>
                </a:solidFill>
                <a:latin typeface="Cambria"/>
                <a:cs typeface="Cambria"/>
              </a:rPr>
              <a:t>an </a:t>
            </a:r>
            <a:r>
              <a:rPr sz="2800" dirty="0">
                <a:solidFill>
                  <a:srgbClr val="595959"/>
                </a:solidFill>
                <a:latin typeface="Cambria"/>
                <a:cs typeface="Cambria"/>
              </a:rPr>
              <a:t>immigration</a:t>
            </a:r>
            <a:r>
              <a:rPr sz="2800" spc="-75" dirty="0">
                <a:solidFill>
                  <a:srgbClr val="595959"/>
                </a:solidFill>
                <a:latin typeface="Cambria"/>
                <a:cs typeface="Cambria"/>
              </a:rPr>
              <a:t> </a:t>
            </a:r>
            <a:r>
              <a:rPr sz="2800" spc="-35" dirty="0">
                <a:solidFill>
                  <a:srgbClr val="595959"/>
                </a:solidFill>
                <a:latin typeface="Cambria"/>
                <a:cs typeface="Cambria"/>
              </a:rPr>
              <a:t>matter,</a:t>
            </a:r>
            <a:r>
              <a:rPr sz="2800" spc="-70" dirty="0">
                <a:solidFill>
                  <a:srgbClr val="595959"/>
                </a:solidFill>
                <a:latin typeface="Cambria"/>
                <a:cs typeface="Cambria"/>
              </a:rPr>
              <a:t> </a:t>
            </a:r>
            <a:r>
              <a:rPr sz="2800" spc="-10" dirty="0">
                <a:solidFill>
                  <a:srgbClr val="595959"/>
                </a:solidFill>
                <a:latin typeface="Cambria"/>
                <a:cs typeface="Cambria"/>
              </a:rPr>
              <a:t>provided</a:t>
            </a:r>
            <a:r>
              <a:rPr sz="2800" spc="-80" dirty="0">
                <a:solidFill>
                  <a:srgbClr val="595959"/>
                </a:solidFill>
                <a:latin typeface="Cambria"/>
                <a:cs typeface="Cambria"/>
              </a:rPr>
              <a:t> </a:t>
            </a:r>
            <a:r>
              <a:rPr sz="2800" dirty="0">
                <a:solidFill>
                  <a:srgbClr val="595959"/>
                </a:solidFill>
                <a:latin typeface="Cambria"/>
                <a:cs typeface="Cambria"/>
              </a:rPr>
              <a:t>that</a:t>
            </a:r>
            <a:r>
              <a:rPr sz="2800" spc="-70" dirty="0">
                <a:solidFill>
                  <a:srgbClr val="595959"/>
                </a:solidFill>
                <a:latin typeface="Cambria"/>
                <a:cs typeface="Cambria"/>
              </a:rPr>
              <a:t> </a:t>
            </a:r>
            <a:r>
              <a:rPr sz="2800" dirty="0">
                <a:solidFill>
                  <a:srgbClr val="595959"/>
                </a:solidFill>
                <a:latin typeface="Cambria"/>
                <a:cs typeface="Cambria"/>
              </a:rPr>
              <a:t>a</a:t>
            </a:r>
            <a:r>
              <a:rPr sz="2800" spc="-80" dirty="0">
                <a:solidFill>
                  <a:srgbClr val="595959"/>
                </a:solidFill>
                <a:latin typeface="Cambria"/>
                <a:cs typeface="Cambria"/>
              </a:rPr>
              <a:t> </a:t>
            </a:r>
            <a:r>
              <a:rPr sz="2800" dirty="0">
                <a:solidFill>
                  <a:srgbClr val="595959"/>
                </a:solidFill>
                <a:latin typeface="Cambria"/>
                <a:cs typeface="Cambria"/>
              </a:rPr>
              <a:t>certified</a:t>
            </a:r>
            <a:r>
              <a:rPr sz="2800" spc="-75" dirty="0">
                <a:solidFill>
                  <a:srgbClr val="595959"/>
                </a:solidFill>
                <a:latin typeface="Cambria"/>
                <a:cs typeface="Cambria"/>
              </a:rPr>
              <a:t> </a:t>
            </a:r>
            <a:r>
              <a:rPr sz="2800" dirty="0">
                <a:solidFill>
                  <a:srgbClr val="595959"/>
                </a:solidFill>
                <a:latin typeface="Cambria"/>
                <a:cs typeface="Cambria"/>
              </a:rPr>
              <a:t>notary</a:t>
            </a:r>
            <a:r>
              <a:rPr sz="2800" spc="-75" dirty="0">
                <a:solidFill>
                  <a:srgbClr val="595959"/>
                </a:solidFill>
                <a:latin typeface="Cambria"/>
                <a:cs typeface="Cambria"/>
              </a:rPr>
              <a:t> </a:t>
            </a:r>
            <a:r>
              <a:rPr sz="2800" dirty="0">
                <a:solidFill>
                  <a:srgbClr val="595959"/>
                </a:solidFill>
                <a:latin typeface="Cambria"/>
                <a:cs typeface="Cambria"/>
              </a:rPr>
              <a:t>public</a:t>
            </a:r>
            <a:r>
              <a:rPr sz="2800" spc="-70" dirty="0">
                <a:solidFill>
                  <a:srgbClr val="595959"/>
                </a:solidFill>
                <a:latin typeface="Cambria"/>
                <a:cs typeface="Cambria"/>
              </a:rPr>
              <a:t> </a:t>
            </a:r>
            <a:r>
              <a:rPr sz="2800" dirty="0">
                <a:solidFill>
                  <a:srgbClr val="595959"/>
                </a:solidFill>
                <a:latin typeface="Cambria"/>
                <a:cs typeface="Cambria"/>
              </a:rPr>
              <a:t>may</a:t>
            </a:r>
            <a:r>
              <a:rPr sz="2800" spc="-75" dirty="0">
                <a:solidFill>
                  <a:srgbClr val="595959"/>
                </a:solidFill>
                <a:latin typeface="Cambria"/>
                <a:cs typeface="Cambria"/>
              </a:rPr>
              <a:t> </a:t>
            </a:r>
            <a:r>
              <a:rPr sz="2800" spc="-25" dirty="0">
                <a:solidFill>
                  <a:srgbClr val="595959"/>
                </a:solidFill>
                <a:latin typeface="Cambria"/>
                <a:cs typeface="Cambria"/>
              </a:rPr>
              <a:t>use </a:t>
            </a:r>
            <a:r>
              <a:rPr sz="2800" dirty="0">
                <a:solidFill>
                  <a:srgbClr val="595959"/>
                </a:solidFill>
                <a:latin typeface="Cambria"/>
                <a:cs typeface="Cambria"/>
              </a:rPr>
              <a:t>the</a:t>
            </a:r>
            <a:r>
              <a:rPr sz="2800" spc="-50" dirty="0">
                <a:solidFill>
                  <a:srgbClr val="595959"/>
                </a:solidFill>
                <a:latin typeface="Cambria"/>
                <a:cs typeface="Cambria"/>
              </a:rPr>
              <a:t> </a:t>
            </a:r>
            <a:r>
              <a:rPr sz="2800" dirty="0">
                <a:solidFill>
                  <a:srgbClr val="595959"/>
                </a:solidFill>
                <a:latin typeface="Cambria"/>
                <a:cs typeface="Cambria"/>
              </a:rPr>
              <a:t>term</a:t>
            </a:r>
            <a:r>
              <a:rPr sz="2800" spc="-50" dirty="0">
                <a:solidFill>
                  <a:srgbClr val="595959"/>
                </a:solidFill>
                <a:latin typeface="Cambria"/>
                <a:cs typeface="Cambria"/>
              </a:rPr>
              <a:t> </a:t>
            </a:r>
            <a:r>
              <a:rPr sz="2800" dirty="0">
                <a:solidFill>
                  <a:srgbClr val="595959"/>
                </a:solidFill>
                <a:latin typeface="Cambria"/>
                <a:cs typeface="Cambria"/>
              </a:rPr>
              <a:t>"notary</a:t>
            </a:r>
            <a:r>
              <a:rPr sz="2800" spc="-45" dirty="0">
                <a:solidFill>
                  <a:srgbClr val="595959"/>
                </a:solidFill>
                <a:latin typeface="Cambria"/>
                <a:cs typeface="Cambria"/>
              </a:rPr>
              <a:t> </a:t>
            </a:r>
            <a:r>
              <a:rPr sz="2800" dirty="0">
                <a:solidFill>
                  <a:srgbClr val="595959"/>
                </a:solidFill>
                <a:latin typeface="Cambria"/>
                <a:cs typeface="Cambria"/>
              </a:rPr>
              <a:t>public"</a:t>
            </a:r>
            <a:r>
              <a:rPr sz="2800" spc="-45" dirty="0">
                <a:solidFill>
                  <a:srgbClr val="595959"/>
                </a:solidFill>
                <a:latin typeface="Cambria"/>
                <a:cs typeface="Cambria"/>
              </a:rPr>
              <a:t> </a:t>
            </a:r>
            <a:r>
              <a:rPr sz="2800" dirty="0">
                <a:solidFill>
                  <a:srgbClr val="595959"/>
                </a:solidFill>
                <a:latin typeface="Cambria"/>
                <a:cs typeface="Cambria"/>
              </a:rPr>
              <a:t>if</a:t>
            </a:r>
            <a:r>
              <a:rPr sz="2800" spc="-45" dirty="0">
                <a:solidFill>
                  <a:srgbClr val="595959"/>
                </a:solidFill>
                <a:latin typeface="Cambria"/>
                <a:cs typeface="Cambria"/>
              </a:rPr>
              <a:t> </a:t>
            </a:r>
            <a:r>
              <a:rPr sz="2800" dirty="0">
                <a:solidFill>
                  <a:srgbClr val="595959"/>
                </a:solidFill>
                <a:latin typeface="Cambria"/>
                <a:cs typeface="Cambria"/>
              </a:rPr>
              <a:t>the</a:t>
            </a:r>
            <a:r>
              <a:rPr sz="2800" spc="-50" dirty="0">
                <a:solidFill>
                  <a:srgbClr val="595959"/>
                </a:solidFill>
                <a:latin typeface="Cambria"/>
                <a:cs typeface="Cambria"/>
              </a:rPr>
              <a:t> </a:t>
            </a:r>
            <a:r>
              <a:rPr sz="2800" dirty="0">
                <a:solidFill>
                  <a:srgbClr val="595959"/>
                </a:solidFill>
                <a:latin typeface="Cambria"/>
                <a:cs typeface="Cambria"/>
              </a:rPr>
              <a:t>use</a:t>
            </a:r>
            <a:r>
              <a:rPr sz="2800" spc="-50" dirty="0">
                <a:solidFill>
                  <a:srgbClr val="595959"/>
                </a:solidFill>
                <a:latin typeface="Cambria"/>
                <a:cs typeface="Cambria"/>
              </a:rPr>
              <a:t> </a:t>
            </a:r>
            <a:r>
              <a:rPr sz="2800" dirty="0">
                <a:solidFill>
                  <a:srgbClr val="595959"/>
                </a:solidFill>
                <a:latin typeface="Cambria"/>
                <a:cs typeface="Cambria"/>
              </a:rPr>
              <a:t>is</a:t>
            </a:r>
            <a:r>
              <a:rPr sz="2800" spc="-50" dirty="0">
                <a:solidFill>
                  <a:srgbClr val="595959"/>
                </a:solidFill>
                <a:latin typeface="Cambria"/>
                <a:cs typeface="Cambria"/>
              </a:rPr>
              <a:t> </a:t>
            </a:r>
            <a:r>
              <a:rPr sz="2800" dirty="0">
                <a:solidFill>
                  <a:srgbClr val="595959"/>
                </a:solidFill>
                <a:latin typeface="Cambria"/>
                <a:cs typeface="Cambria"/>
              </a:rPr>
              <a:t>accompanied</a:t>
            </a:r>
            <a:r>
              <a:rPr sz="2800" spc="-50" dirty="0">
                <a:solidFill>
                  <a:srgbClr val="595959"/>
                </a:solidFill>
                <a:latin typeface="Cambria"/>
                <a:cs typeface="Cambria"/>
              </a:rPr>
              <a:t> </a:t>
            </a:r>
            <a:r>
              <a:rPr sz="2800" dirty="0">
                <a:solidFill>
                  <a:srgbClr val="595959"/>
                </a:solidFill>
                <a:latin typeface="Cambria"/>
                <a:cs typeface="Cambria"/>
              </a:rPr>
              <a:t>by</a:t>
            </a:r>
            <a:r>
              <a:rPr sz="2800" spc="-45" dirty="0">
                <a:solidFill>
                  <a:srgbClr val="595959"/>
                </a:solidFill>
                <a:latin typeface="Cambria"/>
                <a:cs typeface="Cambria"/>
              </a:rPr>
              <a:t> </a:t>
            </a:r>
            <a:r>
              <a:rPr sz="2800" dirty="0">
                <a:solidFill>
                  <a:srgbClr val="595959"/>
                </a:solidFill>
                <a:latin typeface="Cambria"/>
                <a:cs typeface="Cambria"/>
              </a:rPr>
              <a:t>the</a:t>
            </a:r>
            <a:r>
              <a:rPr sz="2800" spc="-50" dirty="0">
                <a:solidFill>
                  <a:srgbClr val="595959"/>
                </a:solidFill>
                <a:latin typeface="Cambria"/>
                <a:cs typeface="Cambria"/>
              </a:rPr>
              <a:t> </a:t>
            </a:r>
            <a:r>
              <a:rPr sz="2800" spc="-10" dirty="0">
                <a:solidFill>
                  <a:srgbClr val="595959"/>
                </a:solidFill>
                <a:latin typeface="Cambria"/>
                <a:cs typeface="Cambria"/>
              </a:rPr>
              <a:t>statement </a:t>
            </a:r>
            <a:r>
              <a:rPr sz="2800" dirty="0">
                <a:solidFill>
                  <a:srgbClr val="595959"/>
                </a:solidFill>
                <a:latin typeface="Cambria"/>
                <a:cs typeface="Cambria"/>
              </a:rPr>
              <a:t>that</a:t>
            </a:r>
            <a:r>
              <a:rPr sz="2800" spc="-55" dirty="0">
                <a:solidFill>
                  <a:srgbClr val="595959"/>
                </a:solidFill>
                <a:latin typeface="Cambria"/>
                <a:cs typeface="Cambria"/>
              </a:rPr>
              <a:t> </a:t>
            </a:r>
            <a:r>
              <a:rPr sz="2800" dirty="0">
                <a:solidFill>
                  <a:srgbClr val="595959"/>
                </a:solidFill>
                <a:latin typeface="Cambria"/>
                <a:cs typeface="Cambria"/>
              </a:rPr>
              <a:t>the</a:t>
            </a:r>
            <a:r>
              <a:rPr sz="2800" spc="-55" dirty="0">
                <a:solidFill>
                  <a:srgbClr val="595959"/>
                </a:solidFill>
                <a:latin typeface="Cambria"/>
                <a:cs typeface="Cambria"/>
              </a:rPr>
              <a:t> </a:t>
            </a:r>
            <a:r>
              <a:rPr sz="2800" dirty="0">
                <a:solidFill>
                  <a:srgbClr val="595959"/>
                </a:solidFill>
                <a:latin typeface="Cambria"/>
                <a:cs typeface="Cambria"/>
              </a:rPr>
              <a:t>person</a:t>
            </a:r>
            <a:r>
              <a:rPr sz="2800" spc="-50" dirty="0">
                <a:solidFill>
                  <a:srgbClr val="595959"/>
                </a:solidFill>
                <a:latin typeface="Cambria"/>
                <a:cs typeface="Cambria"/>
              </a:rPr>
              <a:t> </a:t>
            </a:r>
            <a:r>
              <a:rPr sz="2800" dirty="0">
                <a:solidFill>
                  <a:srgbClr val="595959"/>
                </a:solidFill>
                <a:latin typeface="Cambria"/>
                <a:cs typeface="Cambria"/>
              </a:rPr>
              <a:t>is</a:t>
            </a:r>
            <a:r>
              <a:rPr sz="2800" spc="-55" dirty="0">
                <a:solidFill>
                  <a:srgbClr val="595959"/>
                </a:solidFill>
                <a:latin typeface="Cambria"/>
                <a:cs typeface="Cambria"/>
              </a:rPr>
              <a:t> </a:t>
            </a:r>
            <a:r>
              <a:rPr sz="2800" dirty="0">
                <a:solidFill>
                  <a:srgbClr val="595959"/>
                </a:solidFill>
                <a:latin typeface="Cambria"/>
                <a:cs typeface="Cambria"/>
              </a:rPr>
              <a:t>not</a:t>
            </a:r>
            <a:r>
              <a:rPr sz="2800" spc="-50" dirty="0">
                <a:solidFill>
                  <a:srgbClr val="595959"/>
                </a:solidFill>
                <a:latin typeface="Cambria"/>
                <a:cs typeface="Cambria"/>
              </a:rPr>
              <a:t> </a:t>
            </a:r>
            <a:r>
              <a:rPr sz="2800" dirty="0">
                <a:solidFill>
                  <a:srgbClr val="595959"/>
                </a:solidFill>
                <a:latin typeface="Cambria"/>
                <a:cs typeface="Cambria"/>
              </a:rPr>
              <a:t>an</a:t>
            </a:r>
            <a:r>
              <a:rPr sz="2800" spc="-50" dirty="0">
                <a:solidFill>
                  <a:srgbClr val="595959"/>
                </a:solidFill>
                <a:latin typeface="Cambria"/>
                <a:cs typeface="Cambria"/>
              </a:rPr>
              <a:t> </a:t>
            </a:r>
            <a:r>
              <a:rPr sz="2800" spc="-30" dirty="0">
                <a:solidFill>
                  <a:srgbClr val="595959"/>
                </a:solidFill>
                <a:latin typeface="Cambria"/>
                <a:cs typeface="Cambria"/>
              </a:rPr>
              <a:t>attorney.</a:t>
            </a:r>
            <a:r>
              <a:rPr sz="2800" spc="-50" dirty="0">
                <a:solidFill>
                  <a:srgbClr val="595959"/>
                </a:solidFill>
                <a:latin typeface="Cambria"/>
                <a:cs typeface="Cambria"/>
              </a:rPr>
              <a:t> </a:t>
            </a:r>
            <a:r>
              <a:rPr sz="2800" dirty="0">
                <a:solidFill>
                  <a:srgbClr val="595959"/>
                </a:solidFill>
                <a:latin typeface="Cambria"/>
                <a:cs typeface="Cambria"/>
              </a:rPr>
              <a:t>The</a:t>
            </a:r>
            <a:r>
              <a:rPr sz="2800" spc="-55" dirty="0">
                <a:solidFill>
                  <a:srgbClr val="595959"/>
                </a:solidFill>
                <a:latin typeface="Cambria"/>
                <a:cs typeface="Cambria"/>
              </a:rPr>
              <a:t> </a:t>
            </a:r>
            <a:r>
              <a:rPr sz="2800" dirty="0">
                <a:solidFill>
                  <a:srgbClr val="595959"/>
                </a:solidFill>
                <a:latin typeface="Cambria"/>
                <a:cs typeface="Cambria"/>
              </a:rPr>
              <a:t>term</a:t>
            </a:r>
            <a:r>
              <a:rPr sz="2800" spc="-55" dirty="0">
                <a:solidFill>
                  <a:srgbClr val="595959"/>
                </a:solidFill>
                <a:latin typeface="Cambria"/>
                <a:cs typeface="Cambria"/>
              </a:rPr>
              <a:t> </a:t>
            </a:r>
            <a:r>
              <a:rPr sz="2800" dirty="0">
                <a:solidFill>
                  <a:srgbClr val="595959"/>
                </a:solidFill>
                <a:latin typeface="Cambria"/>
                <a:cs typeface="Cambria"/>
              </a:rPr>
              <a:t>"notary</a:t>
            </a:r>
            <a:r>
              <a:rPr sz="2800" spc="-55" dirty="0">
                <a:solidFill>
                  <a:srgbClr val="595959"/>
                </a:solidFill>
                <a:latin typeface="Cambria"/>
                <a:cs typeface="Cambria"/>
              </a:rPr>
              <a:t> </a:t>
            </a:r>
            <a:r>
              <a:rPr sz="2800" dirty="0">
                <a:solidFill>
                  <a:srgbClr val="595959"/>
                </a:solidFill>
                <a:latin typeface="Cambria"/>
                <a:cs typeface="Cambria"/>
              </a:rPr>
              <a:t>public"</a:t>
            </a:r>
            <a:r>
              <a:rPr sz="2800" spc="-50" dirty="0">
                <a:solidFill>
                  <a:srgbClr val="595959"/>
                </a:solidFill>
                <a:latin typeface="Cambria"/>
                <a:cs typeface="Cambria"/>
              </a:rPr>
              <a:t> </a:t>
            </a:r>
            <a:r>
              <a:rPr sz="2800" dirty="0">
                <a:solidFill>
                  <a:srgbClr val="595959"/>
                </a:solidFill>
                <a:latin typeface="Cambria"/>
                <a:cs typeface="Cambria"/>
              </a:rPr>
              <a:t>may</a:t>
            </a:r>
            <a:r>
              <a:rPr sz="2800" spc="-50" dirty="0">
                <a:solidFill>
                  <a:srgbClr val="595959"/>
                </a:solidFill>
                <a:latin typeface="Cambria"/>
                <a:cs typeface="Cambria"/>
              </a:rPr>
              <a:t> </a:t>
            </a:r>
            <a:r>
              <a:rPr sz="2800" spc="-25" dirty="0">
                <a:solidFill>
                  <a:srgbClr val="595959"/>
                </a:solidFill>
                <a:latin typeface="Cambria"/>
                <a:cs typeface="Cambria"/>
              </a:rPr>
              <a:t>not </a:t>
            </a:r>
            <a:r>
              <a:rPr sz="2800" dirty="0">
                <a:solidFill>
                  <a:srgbClr val="595959"/>
                </a:solidFill>
                <a:latin typeface="Cambria"/>
                <a:cs typeface="Cambria"/>
              </a:rPr>
              <a:t>be</a:t>
            </a:r>
            <a:r>
              <a:rPr sz="2800" spc="-85" dirty="0">
                <a:solidFill>
                  <a:srgbClr val="595959"/>
                </a:solidFill>
                <a:latin typeface="Cambria"/>
                <a:cs typeface="Cambria"/>
              </a:rPr>
              <a:t> </a:t>
            </a:r>
            <a:r>
              <a:rPr sz="2800" dirty="0">
                <a:solidFill>
                  <a:srgbClr val="595959"/>
                </a:solidFill>
                <a:latin typeface="Cambria"/>
                <a:cs typeface="Cambria"/>
              </a:rPr>
              <a:t>translated</a:t>
            </a:r>
            <a:r>
              <a:rPr sz="2800" spc="-80" dirty="0">
                <a:solidFill>
                  <a:srgbClr val="595959"/>
                </a:solidFill>
                <a:latin typeface="Cambria"/>
                <a:cs typeface="Cambria"/>
              </a:rPr>
              <a:t> </a:t>
            </a:r>
            <a:r>
              <a:rPr sz="2800" dirty="0">
                <a:solidFill>
                  <a:srgbClr val="595959"/>
                </a:solidFill>
                <a:latin typeface="Cambria"/>
                <a:cs typeface="Cambria"/>
              </a:rPr>
              <a:t>into</a:t>
            </a:r>
            <a:r>
              <a:rPr sz="2800" spc="-80" dirty="0">
                <a:solidFill>
                  <a:srgbClr val="595959"/>
                </a:solidFill>
                <a:latin typeface="Cambria"/>
                <a:cs typeface="Cambria"/>
              </a:rPr>
              <a:t> </a:t>
            </a:r>
            <a:r>
              <a:rPr sz="2800" dirty="0">
                <a:solidFill>
                  <a:srgbClr val="595959"/>
                </a:solidFill>
                <a:latin typeface="Cambria"/>
                <a:cs typeface="Cambria"/>
              </a:rPr>
              <a:t>another</a:t>
            </a:r>
            <a:r>
              <a:rPr sz="2800" spc="-75" dirty="0">
                <a:solidFill>
                  <a:srgbClr val="595959"/>
                </a:solidFill>
                <a:latin typeface="Cambria"/>
                <a:cs typeface="Cambria"/>
              </a:rPr>
              <a:t> </a:t>
            </a:r>
            <a:r>
              <a:rPr sz="2800" spc="-10" dirty="0">
                <a:solidFill>
                  <a:srgbClr val="595959"/>
                </a:solidFill>
                <a:latin typeface="Cambria"/>
                <a:cs typeface="Cambria"/>
              </a:rPr>
              <a:t>language;</a:t>
            </a:r>
            <a:endParaRPr sz="2800">
              <a:latin typeface="Cambria"/>
              <a:cs typeface="Cambri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22483" y="326643"/>
            <a:ext cx="9213215" cy="1360805"/>
          </a:xfrm>
          <a:prstGeom prst="rect">
            <a:avLst/>
          </a:prstGeom>
        </p:spPr>
        <p:txBody>
          <a:bodyPr vert="horz" wrap="square" lIns="0" tIns="89535" rIns="0" bIns="0" rtlCol="0">
            <a:spAutoFit/>
          </a:bodyPr>
          <a:lstStyle/>
          <a:p>
            <a:pPr marL="1671320" marR="5080" indent="-1659255">
              <a:lnSpc>
                <a:spcPts val="4990"/>
              </a:lnSpc>
              <a:spcBef>
                <a:spcPts val="705"/>
              </a:spcBef>
            </a:pPr>
            <a:r>
              <a:rPr sz="4600" spc="140" dirty="0"/>
              <a:t>REGISTRATION</a:t>
            </a:r>
            <a:r>
              <a:rPr sz="4600" spc="415" dirty="0"/>
              <a:t> </a:t>
            </a:r>
            <a:r>
              <a:rPr sz="4600" spc="95" dirty="0"/>
              <a:t>OF</a:t>
            </a:r>
            <a:r>
              <a:rPr sz="4600" spc="420" dirty="0"/>
              <a:t> </a:t>
            </a:r>
            <a:r>
              <a:rPr sz="4600" spc="135" dirty="0"/>
              <a:t>IMMIGRATION </a:t>
            </a:r>
            <a:r>
              <a:rPr sz="4600" spc="114" dirty="0"/>
              <a:t>ASSISTANCE</a:t>
            </a:r>
            <a:r>
              <a:rPr sz="4600" spc="434" dirty="0"/>
              <a:t> </a:t>
            </a:r>
            <a:r>
              <a:rPr sz="4600" spc="120" dirty="0"/>
              <a:t>SERVICE</a:t>
            </a:r>
            <a:endParaRPr sz="4600"/>
          </a:p>
        </p:txBody>
      </p:sp>
      <p:sp>
        <p:nvSpPr>
          <p:cNvPr id="3" name="object 3"/>
          <p:cNvSpPr txBox="1"/>
          <p:nvPr/>
        </p:nvSpPr>
        <p:spPr>
          <a:xfrm>
            <a:off x="1130300" y="1999995"/>
            <a:ext cx="10374630" cy="3905885"/>
          </a:xfrm>
          <a:prstGeom prst="rect">
            <a:avLst/>
          </a:prstGeom>
        </p:spPr>
        <p:txBody>
          <a:bodyPr vert="horz" wrap="square" lIns="0" tIns="12700" rIns="0" bIns="0" rtlCol="0">
            <a:spAutoFit/>
          </a:bodyPr>
          <a:lstStyle/>
          <a:p>
            <a:pPr marL="12700">
              <a:lnSpc>
                <a:spcPct val="100000"/>
              </a:lnSpc>
              <a:spcBef>
                <a:spcPts val="100"/>
              </a:spcBef>
            </a:pPr>
            <a:r>
              <a:rPr sz="2800" dirty="0">
                <a:solidFill>
                  <a:srgbClr val="595959"/>
                </a:solidFill>
                <a:latin typeface="Cambria"/>
                <a:cs typeface="Cambria"/>
              </a:rPr>
              <a:t>A</a:t>
            </a:r>
            <a:r>
              <a:rPr sz="2800" spc="-80" dirty="0">
                <a:solidFill>
                  <a:srgbClr val="595959"/>
                </a:solidFill>
                <a:latin typeface="Cambria"/>
                <a:cs typeface="Cambria"/>
              </a:rPr>
              <a:t> </a:t>
            </a:r>
            <a:r>
              <a:rPr sz="2800" dirty="0">
                <a:solidFill>
                  <a:srgbClr val="595959"/>
                </a:solidFill>
                <a:latin typeface="Cambria"/>
                <a:cs typeface="Cambria"/>
              </a:rPr>
              <a:t>person</a:t>
            </a:r>
            <a:r>
              <a:rPr sz="2800" spc="-80" dirty="0">
                <a:solidFill>
                  <a:srgbClr val="595959"/>
                </a:solidFill>
                <a:latin typeface="Cambria"/>
                <a:cs typeface="Cambria"/>
              </a:rPr>
              <a:t> </a:t>
            </a:r>
            <a:r>
              <a:rPr sz="2800" dirty="0">
                <a:solidFill>
                  <a:srgbClr val="595959"/>
                </a:solidFill>
                <a:latin typeface="Cambria"/>
                <a:cs typeface="Cambria"/>
              </a:rPr>
              <a:t>offering</a:t>
            </a:r>
            <a:r>
              <a:rPr sz="2800" spc="-85" dirty="0">
                <a:solidFill>
                  <a:srgbClr val="595959"/>
                </a:solidFill>
                <a:latin typeface="Cambria"/>
                <a:cs typeface="Cambria"/>
              </a:rPr>
              <a:t> </a:t>
            </a:r>
            <a:r>
              <a:rPr sz="2800" dirty="0">
                <a:solidFill>
                  <a:srgbClr val="595959"/>
                </a:solidFill>
                <a:latin typeface="Cambria"/>
                <a:cs typeface="Cambria"/>
              </a:rPr>
              <a:t>immigration</a:t>
            </a:r>
            <a:r>
              <a:rPr sz="2800" spc="-80" dirty="0">
                <a:solidFill>
                  <a:srgbClr val="595959"/>
                </a:solidFill>
                <a:latin typeface="Cambria"/>
                <a:cs typeface="Cambria"/>
              </a:rPr>
              <a:t> </a:t>
            </a:r>
            <a:r>
              <a:rPr sz="2800" dirty="0">
                <a:solidFill>
                  <a:srgbClr val="595959"/>
                </a:solidFill>
                <a:latin typeface="Cambria"/>
                <a:cs typeface="Cambria"/>
              </a:rPr>
              <a:t>assistance</a:t>
            </a:r>
            <a:r>
              <a:rPr sz="2800" spc="-85" dirty="0">
                <a:solidFill>
                  <a:srgbClr val="595959"/>
                </a:solidFill>
                <a:latin typeface="Cambria"/>
                <a:cs typeface="Cambria"/>
              </a:rPr>
              <a:t> </a:t>
            </a:r>
            <a:r>
              <a:rPr sz="2800" dirty="0">
                <a:solidFill>
                  <a:srgbClr val="595959"/>
                </a:solidFill>
                <a:latin typeface="Cambria"/>
                <a:cs typeface="Cambria"/>
              </a:rPr>
              <a:t>may</a:t>
            </a:r>
            <a:r>
              <a:rPr sz="2800" spc="-80" dirty="0">
                <a:solidFill>
                  <a:srgbClr val="595959"/>
                </a:solidFill>
                <a:latin typeface="Cambria"/>
                <a:cs typeface="Cambria"/>
              </a:rPr>
              <a:t> </a:t>
            </a:r>
            <a:r>
              <a:rPr sz="2800" spc="-20" dirty="0">
                <a:solidFill>
                  <a:srgbClr val="595959"/>
                </a:solidFill>
                <a:latin typeface="Cambria"/>
                <a:cs typeface="Cambria"/>
              </a:rPr>
              <a:t>not:</a:t>
            </a:r>
            <a:endParaRPr sz="2800">
              <a:latin typeface="Cambria"/>
              <a:cs typeface="Cambria"/>
            </a:endParaRPr>
          </a:p>
          <a:p>
            <a:pPr>
              <a:lnSpc>
                <a:spcPct val="100000"/>
              </a:lnSpc>
              <a:spcBef>
                <a:spcPts val="1789"/>
              </a:spcBef>
            </a:pPr>
            <a:endParaRPr sz="2800">
              <a:latin typeface="Cambria"/>
              <a:cs typeface="Cambria"/>
            </a:endParaRPr>
          </a:p>
          <a:p>
            <a:pPr marL="12700" marR="5080" indent="546100">
              <a:lnSpc>
                <a:spcPct val="110400"/>
              </a:lnSpc>
              <a:buAutoNum type="arabicParenBoth" startAt="4"/>
              <a:tabLst>
                <a:tab pos="558800" algn="l"/>
              </a:tabLst>
            </a:pPr>
            <a:r>
              <a:rPr sz="2800" dirty="0">
                <a:solidFill>
                  <a:srgbClr val="595959"/>
                </a:solidFill>
                <a:latin typeface="Cambria"/>
                <a:cs typeface="Cambria"/>
              </a:rPr>
              <a:t>provide</a:t>
            </a:r>
            <a:r>
              <a:rPr sz="2800" spc="-80" dirty="0">
                <a:solidFill>
                  <a:srgbClr val="595959"/>
                </a:solidFill>
                <a:latin typeface="Cambria"/>
                <a:cs typeface="Cambria"/>
              </a:rPr>
              <a:t> </a:t>
            </a:r>
            <a:r>
              <a:rPr sz="2800" dirty="0">
                <a:solidFill>
                  <a:srgbClr val="595959"/>
                </a:solidFill>
                <a:latin typeface="Cambria"/>
                <a:cs typeface="Cambria"/>
              </a:rPr>
              <a:t>legal</a:t>
            </a:r>
            <a:r>
              <a:rPr sz="2800" spc="-75" dirty="0">
                <a:solidFill>
                  <a:srgbClr val="595959"/>
                </a:solidFill>
                <a:latin typeface="Cambria"/>
                <a:cs typeface="Cambria"/>
              </a:rPr>
              <a:t> </a:t>
            </a:r>
            <a:r>
              <a:rPr sz="2800" dirty="0">
                <a:solidFill>
                  <a:srgbClr val="595959"/>
                </a:solidFill>
                <a:latin typeface="Cambria"/>
                <a:cs typeface="Cambria"/>
              </a:rPr>
              <a:t>advice,</a:t>
            </a:r>
            <a:r>
              <a:rPr sz="2800" spc="-70" dirty="0">
                <a:solidFill>
                  <a:srgbClr val="595959"/>
                </a:solidFill>
                <a:latin typeface="Cambria"/>
                <a:cs typeface="Cambria"/>
              </a:rPr>
              <a:t> </a:t>
            </a:r>
            <a:r>
              <a:rPr sz="2800" dirty="0">
                <a:solidFill>
                  <a:srgbClr val="595959"/>
                </a:solidFill>
                <a:latin typeface="Cambria"/>
                <a:cs typeface="Cambria"/>
              </a:rPr>
              <a:t>recommend</a:t>
            </a:r>
            <a:r>
              <a:rPr sz="2800" spc="-80" dirty="0">
                <a:solidFill>
                  <a:srgbClr val="595959"/>
                </a:solidFill>
                <a:latin typeface="Cambria"/>
                <a:cs typeface="Cambria"/>
              </a:rPr>
              <a:t> </a:t>
            </a:r>
            <a:r>
              <a:rPr sz="2800" dirty="0">
                <a:solidFill>
                  <a:srgbClr val="595959"/>
                </a:solidFill>
                <a:latin typeface="Cambria"/>
                <a:cs typeface="Cambria"/>
              </a:rPr>
              <a:t>a</a:t>
            </a:r>
            <a:r>
              <a:rPr sz="2800" spc="-75" dirty="0">
                <a:solidFill>
                  <a:srgbClr val="595959"/>
                </a:solidFill>
                <a:latin typeface="Cambria"/>
                <a:cs typeface="Cambria"/>
              </a:rPr>
              <a:t> </a:t>
            </a:r>
            <a:r>
              <a:rPr sz="2800" dirty="0">
                <a:solidFill>
                  <a:srgbClr val="595959"/>
                </a:solidFill>
                <a:latin typeface="Cambria"/>
                <a:cs typeface="Cambria"/>
              </a:rPr>
              <a:t>specific</a:t>
            </a:r>
            <a:r>
              <a:rPr sz="2800" spc="-75" dirty="0">
                <a:solidFill>
                  <a:srgbClr val="595959"/>
                </a:solidFill>
                <a:latin typeface="Cambria"/>
                <a:cs typeface="Cambria"/>
              </a:rPr>
              <a:t> </a:t>
            </a:r>
            <a:r>
              <a:rPr sz="2800" dirty="0">
                <a:solidFill>
                  <a:srgbClr val="595959"/>
                </a:solidFill>
                <a:latin typeface="Cambria"/>
                <a:cs typeface="Cambria"/>
              </a:rPr>
              <a:t>course</a:t>
            </a:r>
            <a:r>
              <a:rPr sz="2800" spc="-80" dirty="0">
                <a:solidFill>
                  <a:srgbClr val="595959"/>
                </a:solidFill>
                <a:latin typeface="Cambria"/>
                <a:cs typeface="Cambria"/>
              </a:rPr>
              <a:t> </a:t>
            </a:r>
            <a:r>
              <a:rPr sz="2800" dirty="0">
                <a:solidFill>
                  <a:srgbClr val="595959"/>
                </a:solidFill>
                <a:latin typeface="Cambria"/>
                <a:cs typeface="Cambria"/>
              </a:rPr>
              <a:t>of</a:t>
            </a:r>
            <a:r>
              <a:rPr sz="2800" spc="-70" dirty="0">
                <a:solidFill>
                  <a:srgbClr val="595959"/>
                </a:solidFill>
                <a:latin typeface="Cambria"/>
                <a:cs typeface="Cambria"/>
              </a:rPr>
              <a:t> </a:t>
            </a:r>
            <a:r>
              <a:rPr sz="2800" dirty="0">
                <a:solidFill>
                  <a:srgbClr val="595959"/>
                </a:solidFill>
                <a:latin typeface="Cambria"/>
                <a:cs typeface="Cambria"/>
              </a:rPr>
              <a:t>legal</a:t>
            </a:r>
            <a:r>
              <a:rPr sz="2800" spc="-75" dirty="0">
                <a:solidFill>
                  <a:srgbClr val="595959"/>
                </a:solidFill>
                <a:latin typeface="Cambria"/>
                <a:cs typeface="Cambria"/>
              </a:rPr>
              <a:t> </a:t>
            </a:r>
            <a:r>
              <a:rPr sz="2800" spc="-10" dirty="0">
                <a:solidFill>
                  <a:srgbClr val="595959"/>
                </a:solidFill>
                <a:latin typeface="Cambria"/>
                <a:cs typeface="Cambria"/>
              </a:rPr>
              <a:t>action, </a:t>
            </a:r>
            <a:r>
              <a:rPr sz="2800" dirty="0">
                <a:solidFill>
                  <a:srgbClr val="595959"/>
                </a:solidFill>
                <a:latin typeface="Cambria"/>
                <a:cs typeface="Cambria"/>
              </a:rPr>
              <a:t>or</a:t>
            </a:r>
            <a:r>
              <a:rPr sz="2800" spc="-75" dirty="0">
                <a:solidFill>
                  <a:srgbClr val="595959"/>
                </a:solidFill>
                <a:latin typeface="Cambria"/>
                <a:cs typeface="Cambria"/>
              </a:rPr>
              <a:t> </a:t>
            </a:r>
            <a:r>
              <a:rPr sz="2800" dirty="0">
                <a:solidFill>
                  <a:srgbClr val="595959"/>
                </a:solidFill>
                <a:latin typeface="Cambria"/>
                <a:cs typeface="Cambria"/>
              </a:rPr>
              <a:t>provide</a:t>
            </a:r>
            <a:r>
              <a:rPr sz="2800" spc="-85" dirty="0">
                <a:solidFill>
                  <a:srgbClr val="595959"/>
                </a:solidFill>
                <a:latin typeface="Cambria"/>
                <a:cs typeface="Cambria"/>
              </a:rPr>
              <a:t> </a:t>
            </a:r>
            <a:r>
              <a:rPr sz="2800" dirty="0">
                <a:solidFill>
                  <a:srgbClr val="595959"/>
                </a:solidFill>
                <a:latin typeface="Cambria"/>
                <a:cs typeface="Cambria"/>
              </a:rPr>
              <a:t>any</a:t>
            </a:r>
            <a:r>
              <a:rPr sz="2800" spc="-80" dirty="0">
                <a:solidFill>
                  <a:srgbClr val="595959"/>
                </a:solidFill>
                <a:latin typeface="Cambria"/>
                <a:cs typeface="Cambria"/>
              </a:rPr>
              <a:t> </a:t>
            </a:r>
            <a:r>
              <a:rPr sz="2800" dirty="0">
                <a:solidFill>
                  <a:srgbClr val="595959"/>
                </a:solidFill>
                <a:latin typeface="Cambria"/>
                <a:cs typeface="Cambria"/>
              </a:rPr>
              <a:t>other</a:t>
            </a:r>
            <a:r>
              <a:rPr sz="2800" spc="-70" dirty="0">
                <a:solidFill>
                  <a:srgbClr val="595959"/>
                </a:solidFill>
                <a:latin typeface="Cambria"/>
                <a:cs typeface="Cambria"/>
              </a:rPr>
              <a:t> </a:t>
            </a:r>
            <a:r>
              <a:rPr sz="2800" dirty="0">
                <a:solidFill>
                  <a:srgbClr val="595959"/>
                </a:solidFill>
                <a:latin typeface="Cambria"/>
                <a:cs typeface="Cambria"/>
              </a:rPr>
              <a:t>assistance</a:t>
            </a:r>
            <a:r>
              <a:rPr sz="2800" spc="-85" dirty="0">
                <a:solidFill>
                  <a:srgbClr val="595959"/>
                </a:solidFill>
                <a:latin typeface="Cambria"/>
                <a:cs typeface="Cambria"/>
              </a:rPr>
              <a:t> </a:t>
            </a:r>
            <a:r>
              <a:rPr sz="2800" dirty="0">
                <a:solidFill>
                  <a:srgbClr val="595959"/>
                </a:solidFill>
                <a:latin typeface="Cambria"/>
                <a:cs typeface="Cambria"/>
              </a:rPr>
              <a:t>that</a:t>
            </a:r>
            <a:r>
              <a:rPr sz="2800" spc="-80" dirty="0">
                <a:solidFill>
                  <a:srgbClr val="595959"/>
                </a:solidFill>
                <a:latin typeface="Cambria"/>
                <a:cs typeface="Cambria"/>
              </a:rPr>
              <a:t> </a:t>
            </a:r>
            <a:r>
              <a:rPr sz="2800" spc="-10" dirty="0">
                <a:solidFill>
                  <a:srgbClr val="595959"/>
                </a:solidFill>
                <a:latin typeface="Cambria"/>
                <a:cs typeface="Cambria"/>
              </a:rPr>
              <a:t>requires</a:t>
            </a:r>
            <a:r>
              <a:rPr sz="2800" spc="-80" dirty="0">
                <a:solidFill>
                  <a:srgbClr val="595959"/>
                </a:solidFill>
                <a:latin typeface="Cambria"/>
                <a:cs typeface="Cambria"/>
              </a:rPr>
              <a:t> </a:t>
            </a:r>
            <a:r>
              <a:rPr sz="2800" dirty="0">
                <a:solidFill>
                  <a:srgbClr val="595959"/>
                </a:solidFill>
                <a:latin typeface="Cambria"/>
                <a:cs typeface="Cambria"/>
              </a:rPr>
              <a:t>legal</a:t>
            </a:r>
            <a:r>
              <a:rPr sz="2800" spc="-80" dirty="0">
                <a:solidFill>
                  <a:srgbClr val="595959"/>
                </a:solidFill>
                <a:latin typeface="Cambria"/>
                <a:cs typeface="Cambria"/>
              </a:rPr>
              <a:t> </a:t>
            </a:r>
            <a:r>
              <a:rPr sz="2800" dirty="0">
                <a:solidFill>
                  <a:srgbClr val="595959"/>
                </a:solidFill>
                <a:latin typeface="Cambria"/>
                <a:cs typeface="Cambria"/>
              </a:rPr>
              <a:t>analysis,</a:t>
            </a:r>
            <a:r>
              <a:rPr sz="2800" spc="-80" dirty="0">
                <a:solidFill>
                  <a:srgbClr val="595959"/>
                </a:solidFill>
                <a:latin typeface="Cambria"/>
                <a:cs typeface="Cambria"/>
              </a:rPr>
              <a:t> </a:t>
            </a:r>
            <a:r>
              <a:rPr sz="2800" spc="-10" dirty="0">
                <a:solidFill>
                  <a:srgbClr val="595959"/>
                </a:solidFill>
                <a:latin typeface="Cambria"/>
                <a:cs typeface="Cambria"/>
              </a:rPr>
              <a:t>legal </a:t>
            </a:r>
            <a:r>
              <a:rPr sz="2800" dirty="0">
                <a:solidFill>
                  <a:srgbClr val="595959"/>
                </a:solidFill>
                <a:latin typeface="Cambria"/>
                <a:cs typeface="Cambria"/>
              </a:rPr>
              <a:t>judgment,</a:t>
            </a:r>
            <a:r>
              <a:rPr sz="2800" spc="-45" dirty="0">
                <a:solidFill>
                  <a:srgbClr val="595959"/>
                </a:solidFill>
                <a:latin typeface="Cambria"/>
                <a:cs typeface="Cambria"/>
              </a:rPr>
              <a:t> </a:t>
            </a:r>
            <a:r>
              <a:rPr sz="2800" dirty="0">
                <a:solidFill>
                  <a:srgbClr val="595959"/>
                </a:solidFill>
                <a:latin typeface="Cambria"/>
                <a:cs typeface="Cambria"/>
              </a:rPr>
              <a:t>or</a:t>
            </a:r>
            <a:r>
              <a:rPr sz="2800" spc="-35" dirty="0">
                <a:solidFill>
                  <a:srgbClr val="595959"/>
                </a:solidFill>
                <a:latin typeface="Cambria"/>
                <a:cs typeface="Cambria"/>
              </a:rPr>
              <a:t> </a:t>
            </a:r>
            <a:r>
              <a:rPr sz="2800" spc="-10" dirty="0">
                <a:solidFill>
                  <a:srgbClr val="595959"/>
                </a:solidFill>
                <a:latin typeface="Cambria"/>
                <a:cs typeface="Cambria"/>
              </a:rPr>
              <a:t>interpretation</a:t>
            </a:r>
            <a:r>
              <a:rPr sz="2800" spc="-45" dirty="0">
                <a:solidFill>
                  <a:srgbClr val="595959"/>
                </a:solidFill>
                <a:latin typeface="Cambria"/>
                <a:cs typeface="Cambria"/>
              </a:rPr>
              <a:t> </a:t>
            </a:r>
            <a:r>
              <a:rPr sz="2800" dirty="0">
                <a:solidFill>
                  <a:srgbClr val="595959"/>
                </a:solidFill>
                <a:latin typeface="Cambria"/>
                <a:cs typeface="Cambria"/>
              </a:rPr>
              <a:t>of</a:t>
            </a:r>
            <a:r>
              <a:rPr sz="2800" spc="-40" dirty="0">
                <a:solidFill>
                  <a:srgbClr val="595959"/>
                </a:solidFill>
                <a:latin typeface="Cambria"/>
                <a:cs typeface="Cambria"/>
              </a:rPr>
              <a:t> </a:t>
            </a:r>
            <a:r>
              <a:rPr sz="2800" dirty="0">
                <a:solidFill>
                  <a:srgbClr val="595959"/>
                </a:solidFill>
                <a:latin typeface="Cambria"/>
                <a:cs typeface="Cambria"/>
              </a:rPr>
              <a:t>the</a:t>
            </a:r>
            <a:r>
              <a:rPr sz="2800" spc="-50" dirty="0">
                <a:solidFill>
                  <a:srgbClr val="595959"/>
                </a:solidFill>
                <a:latin typeface="Cambria"/>
                <a:cs typeface="Cambria"/>
              </a:rPr>
              <a:t> </a:t>
            </a:r>
            <a:r>
              <a:rPr sz="2800" dirty="0">
                <a:solidFill>
                  <a:srgbClr val="595959"/>
                </a:solidFill>
                <a:latin typeface="Cambria"/>
                <a:cs typeface="Cambria"/>
              </a:rPr>
              <a:t>law;</a:t>
            </a:r>
            <a:r>
              <a:rPr sz="2800" spc="-40" dirty="0">
                <a:solidFill>
                  <a:srgbClr val="595959"/>
                </a:solidFill>
                <a:latin typeface="Cambria"/>
                <a:cs typeface="Cambria"/>
              </a:rPr>
              <a:t> </a:t>
            </a:r>
            <a:r>
              <a:rPr sz="2800" spc="-25" dirty="0">
                <a:solidFill>
                  <a:srgbClr val="595959"/>
                </a:solidFill>
                <a:latin typeface="Cambria"/>
                <a:cs typeface="Cambria"/>
              </a:rPr>
              <a:t>or</a:t>
            </a:r>
            <a:endParaRPr sz="2800">
              <a:latin typeface="Cambria"/>
              <a:cs typeface="Cambria"/>
            </a:endParaRPr>
          </a:p>
          <a:p>
            <a:pPr>
              <a:lnSpc>
                <a:spcPct val="100000"/>
              </a:lnSpc>
              <a:spcBef>
                <a:spcPts val="315"/>
              </a:spcBef>
              <a:buClr>
                <a:srgbClr val="595959"/>
              </a:buClr>
              <a:buFont typeface="Cambria"/>
              <a:buAutoNum type="arabicParenBoth" startAt="4"/>
            </a:pPr>
            <a:endParaRPr sz="2800">
              <a:latin typeface="Cambria"/>
              <a:cs typeface="Cambria"/>
            </a:endParaRPr>
          </a:p>
          <a:p>
            <a:pPr marL="12700" marR="965835" indent="546100">
              <a:lnSpc>
                <a:spcPct val="110000"/>
              </a:lnSpc>
              <a:spcBef>
                <a:spcPts val="5"/>
              </a:spcBef>
              <a:buAutoNum type="arabicParenBoth" startAt="4"/>
              <a:tabLst>
                <a:tab pos="558800" algn="l"/>
              </a:tabLst>
            </a:pPr>
            <a:r>
              <a:rPr sz="2800" dirty="0">
                <a:solidFill>
                  <a:srgbClr val="595959"/>
                </a:solidFill>
                <a:latin typeface="Cambria"/>
                <a:cs typeface="Cambria"/>
              </a:rPr>
              <a:t>make</a:t>
            </a:r>
            <a:r>
              <a:rPr sz="2800" spc="-70" dirty="0">
                <a:solidFill>
                  <a:srgbClr val="595959"/>
                </a:solidFill>
                <a:latin typeface="Cambria"/>
                <a:cs typeface="Cambria"/>
              </a:rPr>
              <a:t> </a:t>
            </a:r>
            <a:r>
              <a:rPr sz="2800" dirty="0">
                <a:solidFill>
                  <a:srgbClr val="595959"/>
                </a:solidFill>
                <a:latin typeface="Cambria"/>
                <a:cs typeface="Cambria"/>
              </a:rPr>
              <a:t>any</a:t>
            </a:r>
            <a:r>
              <a:rPr sz="2800" spc="-65" dirty="0">
                <a:solidFill>
                  <a:srgbClr val="595959"/>
                </a:solidFill>
                <a:latin typeface="Cambria"/>
                <a:cs typeface="Cambria"/>
              </a:rPr>
              <a:t> </a:t>
            </a:r>
            <a:r>
              <a:rPr sz="2800" spc="-10" dirty="0">
                <a:solidFill>
                  <a:srgbClr val="595959"/>
                </a:solidFill>
                <a:latin typeface="Cambria"/>
                <a:cs typeface="Cambria"/>
              </a:rPr>
              <a:t>misrepresentation</a:t>
            </a:r>
            <a:r>
              <a:rPr sz="2800" spc="-65" dirty="0">
                <a:solidFill>
                  <a:srgbClr val="595959"/>
                </a:solidFill>
                <a:latin typeface="Cambria"/>
                <a:cs typeface="Cambria"/>
              </a:rPr>
              <a:t> </a:t>
            </a:r>
            <a:r>
              <a:rPr sz="2800" dirty="0">
                <a:solidFill>
                  <a:srgbClr val="595959"/>
                </a:solidFill>
                <a:latin typeface="Cambria"/>
                <a:cs typeface="Cambria"/>
              </a:rPr>
              <a:t>or</a:t>
            </a:r>
            <a:r>
              <a:rPr sz="2800" spc="-65" dirty="0">
                <a:solidFill>
                  <a:srgbClr val="595959"/>
                </a:solidFill>
                <a:latin typeface="Cambria"/>
                <a:cs typeface="Cambria"/>
              </a:rPr>
              <a:t> </a:t>
            </a:r>
            <a:r>
              <a:rPr sz="2800" dirty="0">
                <a:solidFill>
                  <a:srgbClr val="595959"/>
                </a:solidFill>
                <a:latin typeface="Cambria"/>
                <a:cs typeface="Cambria"/>
              </a:rPr>
              <a:t>false</a:t>
            </a:r>
            <a:r>
              <a:rPr sz="2800" spc="-65" dirty="0">
                <a:solidFill>
                  <a:srgbClr val="595959"/>
                </a:solidFill>
                <a:latin typeface="Cambria"/>
                <a:cs typeface="Cambria"/>
              </a:rPr>
              <a:t> </a:t>
            </a:r>
            <a:r>
              <a:rPr sz="2800" dirty="0">
                <a:solidFill>
                  <a:srgbClr val="595959"/>
                </a:solidFill>
                <a:latin typeface="Cambria"/>
                <a:cs typeface="Cambria"/>
              </a:rPr>
              <a:t>statement,</a:t>
            </a:r>
            <a:r>
              <a:rPr sz="2800" spc="-70" dirty="0">
                <a:solidFill>
                  <a:srgbClr val="595959"/>
                </a:solidFill>
                <a:latin typeface="Cambria"/>
                <a:cs typeface="Cambria"/>
              </a:rPr>
              <a:t> </a:t>
            </a:r>
            <a:r>
              <a:rPr sz="2800" spc="-10" dirty="0">
                <a:solidFill>
                  <a:srgbClr val="595959"/>
                </a:solidFill>
                <a:latin typeface="Cambria"/>
                <a:cs typeface="Cambria"/>
              </a:rPr>
              <a:t>directly</a:t>
            </a:r>
            <a:r>
              <a:rPr sz="2800" spc="-65" dirty="0">
                <a:solidFill>
                  <a:srgbClr val="595959"/>
                </a:solidFill>
                <a:latin typeface="Cambria"/>
                <a:cs typeface="Cambria"/>
              </a:rPr>
              <a:t> </a:t>
            </a:r>
            <a:r>
              <a:rPr sz="2800" spc="-25" dirty="0">
                <a:solidFill>
                  <a:srgbClr val="595959"/>
                </a:solidFill>
                <a:latin typeface="Cambria"/>
                <a:cs typeface="Cambria"/>
              </a:rPr>
              <a:t>or </a:t>
            </a:r>
            <a:r>
              <a:rPr sz="2800" spc="-30" dirty="0">
                <a:solidFill>
                  <a:srgbClr val="595959"/>
                </a:solidFill>
                <a:latin typeface="Cambria"/>
                <a:cs typeface="Cambria"/>
              </a:rPr>
              <a:t>indirectly,</a:t>
            </a:r>
            <a:r>
              <a:rPr sz="2800" spc="-65" dirty="0">
                <a:solidFill>
                  <a:srgbClr val="595959"/>
                </a:solidFill>
                <a:latin typeface="Cambria"/>
                <a:cs typeface="Cambria"/>
              </a:rPr>
              <a:t> </a:t>
            </a:r>
            <a:r>
              <a:rPr sz="2800" dirty="0">
                <a:solidFill>
                  <a:srgbClr val="595959"/>
                </a:solidFill>
                <a:latin typeface="Cambria"/>
                <a:cs typeface="Cambria"/>
              </a:rPr>
              <a:t>to</a:t>
            </a:r>
            <a:r>
              <a:rPr sz="2800" spc="-65" dirty="0">
                <a:solidFill>
                  <a:srgbClr val="595959"/>
                </a:solidFill>
                <a:latin typeface="Cambria"/>
                <a:cs typeface="Cambria"/>
              </a:rPr>
              <a:t> </a:t>
            </a:r>
            <a:r>
              <a:rPr sz="2800" dirty="0">
                <a:solidFill>
                  <a:srgbClr val="595959"/>
                </a:solidFill>
                <a:latin typeface="Cambria"/>
                <a:cs typeface="Cambria"/>
              </a:rPr>
              <a:t>influence,</a:t>
            </a:r>
            <a:r>
              <a:rPr sz="2800" spc="-65" dirty="0">
                <a:solidFill>
                  <a:srgbClr val="595959"/>
                </a:solidFill>
                <a:latin typeface="Cambria"/>
                <a:cs typeface="Cambria"/>
              </a:rPr>
              <a:t> </a:t>
            </a:r>
            <a:r>
              <a:rPr sz="2800" dirty="0">
                <a:solidFill>
                  <a:srgbClr val="595959"/>
                </a:solidFill>
                <a:latin typeface="Cambria"/>
                <a:cs typeface="Cambria"/>
              </a:rPr>
              <a:t>persuade,</a:t>
            </a:r>
            <a:r>
              <a:rPr sz="2800" spc="-65" dirty="0">
                <a:solidFill>
                  <a:srgbClr val="595959"/>
                </a:solidFill>
                <a:latin typeface="Cambria"/>
                <a:cs typeface="Cambria"/>
              </a:rPr>
              <a:t> </a:t>
            </a:r>
            <a:r>
              <a:rPr sz="2800" dirty="0">
                <a:solidFill>
                  <a:srgbClr val="595959"/>
                </a:solidFill>
                <a:latin typeface="Cambria"/>
                <a:cs typeface="Cambria"/>
              </a:rPr>
              <a:t>or</a:t>
            </a:r>
            <a:r>
              <a:rPr sz="2800" spc="-60" dirty="0">
                <a:solidFill>
                  <a:srgbClr val="595959"/>
                </a:solidFill>
                <a:latin typeface="Cambria"/>
                <a:cs typeface="Cambria"/>
              </a:rPr>
              <a:t> </a:t>
            </a:r>
            <a:r>
              <a:rPr sz="2800" dirty="0">
                <a:solidFill>
                  <a:srgbClr val="595959"/>
                </a:solidFill>
                <a:latin typeface="Cambria"/>
                <a:cs typeface="Cambria"/>
              </a:rPr>
              <a:t>induce</a:t>
            </a:r>
            <a:r>
              <a:rPr sz="2800" spc="-70" dirty="0">
                <a:solidFill>
                  <a:srgbClr val="595959"/>
                </a:solidFill>
                <a:latin typeface="Cambria"/>
                <a:cs typeface="Cambria"/>
              </a:rPr>
              <a:t> </a:t>
            </a:r>
            <a:r>
              <a:rPr sz="2800" spc="-10" dirty="0">
                <a:solidFill>
                  <a:srgbClr val="595959"/>
                </a:solidFill>
                <a:latin typeface="Cambria"/>
                <a:cs typeface="Cambria"/>
              </a:rPr>
              <a:t>patronage.</a:t>
            </a:r>
            <a:endParaRPr sz="2800">
              <a:latin typeface="Cambria"/>
              <a:cs typeface="Cambria"/>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22483" y="326643"/>
            <a:ext cx="9213215" cy="1360805"/>
          </a:xfrm>
          <a:prstGeom prst="rect">
            <a:avLst/>
          </a:prstGeom>
        </p:spPr>
        <p:txBody>
          <a:bodyPr vert="horz" wrap="square" lIns="0" tIns="89535" rIns="0" bIns="0" rtlCol="0">
            <a:spAutoFit/>
          </a:bodyPr>
          <a:lstStyle/>
          <a:p>
            <a:pPr marL="1671320" marR="5080" indent="-1659255">
              <a:lnSpc>
                <a:spcPts val="4990"/>
              </a:lnSpc>
              <a:spcBef>
                <a:spcPts val="705"/>
              </a:spcBef>
            </a:pPr>
            <a:r>
              <a:rPr sz="4600" spc="140" dirty="0"/>
              <a:t>REGISTRATION</a:t>
            </a:r>
            <a:r>
              <a:rPr sz="4600" spc="415" dirty="0"/>
              <a:t> </a:t>
            </a:r>
            <a:r>
              <a:rPr sz="4600" spc="95" dirty="0"/>
              <a:t>OF</a:t>
            </a:r>
            <a:r>
              <a:rPr sz="4600" spc="420" dirty="0"/>
              <a:t> </a:t>
            </a:r>
            <a:r>
              <a:rPr sz="4600" spc="135" dirty="0"/>
              <a:t>IMMIGRATION </a:t>
            </a:r>
            <a:r>
              <a:rPr sz="4600" spc="114" dirty="0"/>
              <a:t>ASSISTANCE</a:t>
            </a:r>
            <a:r>
              <a:rPr sz="4600" spc="434" dirty="0"/>
              <a:t> </a:t>
            </a:r>
            <a:r>
              <a:rPr sz="4600" spc="120" dirty="0"/>
              <a:t>SERVICE</a:t>
            </a:r>
            <a:endParaRPr sz="4600"/>
          </a:p>
        </p:txBody>
      </p:sp>
      <p:sp>
        <p:nvSpPr>
          <p:cNvPr id="3" name="object 3"/>
          <p:cNvSpPr txBox="1"/>
          <p:nvPr/>
        </p:nvSpPr>
        <p:spPr>
          <a:xfrm>
            <a:off x="1029189" y="1692148"/>
            <a:ext cx="10299700" cy="5155565"/>
          </a:xfrm>
          <a:prstGeom prst="rect">
            <a:avLst/>
          </a:prstGeom>
        </p:spPr>
        <p:txBody>
          <a:bodyPr vert="horz" wrap="square" lIns="0" tIns="55244" rIns="0" bIns="0" rtlCol="0">
            <a:spAutoFit/>
          </a:bodyPr>
          <a:lstStyle/>
          <a:p>
            <a:pPr marL="240665" indent="-227965">
              <a:lnSpc>
                <a:spcPct val="100000"/>
              </a:lnSpc>
              <a:spcBef>
                <a:spcPts val="434"/>
              </a:spcBef>
              <a:buClr>
                <a:srgbClr val="2A1A00"/>
              </a:buClr>
              <a:buFont typeface="Arial"/>
              <a:buChar char="•"/>
              <a:tabLst>
                <a:tab pos="240665" algn="l"/>
              </a:tabLst>
            </a:pPr>
            <a:r>
              <a:rPr sz="2800" dirty="0">
                <a:solidFill>
                  <a:srgbClr val="595959"/>
                </a:solidFill>
                <a:latin typeface="Cambria"/>
                <a:cs typeface="Cambria"/>
              </a:rPr>
              <a:t>Violations</a:t>
            </a:r>
            <a:r>
              <a:rPr sz="2800" spc="-60" dirty="0">
                <a:solidFill>
                  <a:srgbClr val="595959"/>
                </a:solidFill>
                <a:latin typeface="Cambria"/>
                <a:cs typeface="Cambria"/>
              </a:rPr>
              <a:t> </a:t>
            </a:r>
            <a:r>
              <a:rPr sz="2800" dirty="0">
                <a:solidFill>
                  <a:srgbClr val="595959"/>
                </a:solidFill>
                <a:latin typeface="Cambria"/>
                <a:cs typeface="Cambria"/>
              </a:rPr>
              <a:t>of</a:t>
            </a:r>
            <a:r>
              <a:rPr sz="2800" spc="-55" dirty="0">
                <a:solidFill>
                  <a:srgbClr val="595959"/>
                </a:solidFill>
                <a:latin typeface="Cambria"/>
                <a:cs typeface="Cambria"/>
              </a:rPr>
              <a:t> </a:t>
            </a:r>
            <a:r>
              <a:rPr sz="2800" dirty="0">
                <a:solidFill>
                  <a:srgbClr val="595959"/>
                </a:solidFill>
                <a:latin typeface="Cambria"/>
                <a:cs typeface="Cambria"/>
              </a:rPr>
              <a:t>this</a:t>
            </a:r>
            <a:r>
              <a:rPr sz="2800" spc="-60" dirty="0">
                <a:solidFill>
                  <a:srgbClr val="595959"/>
                </a:solidFill>
                <a:latin typeface="Cambria"/>
                <a:cs typeface="Cambria"/>
              </a:rPr>
              <a:t> </a:t>
            </a:r>
            <a:r>
              <a:rPr sz="2800" dirty="0">
                <a:solidFill>
                  <a:srgbClr val="595959"/>
                </a:solidFill>
                <a:latin typeface="Cambria"/>
                <a:cs typeface="Cambria"/>
              </a:rPr>
              <a:t>chapter</a:t>
            </a:r>
            <a:r>
              <a:rPr sz="2800" spc="-50" dirty="0">
                <a:solidFill>
                  <a:srgbClr val="595959"/>
                </a:solidFill>
                <a:latin typeface="Cambria"/>
                <a:cs typeface="Cambria"/>
              </a:rPr>
              <a:t> </a:t>
            </a:r>
            <a:r>
              <a:rPr sz="2800" dirty="0">
                <a:solidFill>
                  <a:srgbClr val="595959"/>
                </a:solidFill>
                <a:latin typeface="Cambria"/>
                <a:cs typeface="Cambria"/>
              </a:rPr>
              <a:t>may</a:t>
            </a:r>
            <a:r>
              <a:rPr sz="2800" spc="-55" dirty="0">
                <a:solidFill>
                  <a:srgbClr val="595959"/>
                </a:solidFill>
                <a:latin typeface="Cambria"/>
                <a:cs typeface="Cambria"/>
              </a:rPr>
              <a:t> </a:t>
            </a:r>
            <a:r>
              <a:rPr sz="2800" dirty="0">
                <a:solidFill>
                  <a:srgbClr val="595959"/>
                </a:solidFill>
                <a:latin typeface="Cambria"/>
                <a:cs typeface="Cambria"/>
              </a:rPr>
              <a:t>result</a:t>
            </a:r>
            <a:r>
              <a:rPr sz="2800" spc="-55" dirty="0">
                <a:solidFill>
                  <a:srgbClr val="595959"/>
                </a:solidFill>
                <a:latin typeface="Cambria"/>
                <a:cs typeface="Cambria"/>
              </a:rPr>
              <a:t> </a:t>
            </a:r>
            <a:r>
              <a:rPr sz="2800" dirty="0">
                <a:solidFill>
                  <a:srgbClr val="595959"/>
                </a:solidFill>
                <a:latin typeface="Cambria"/>
                <a:cs typeface="Cambria"/>
              </a:rPr>
              <a:t>in</a:t>
            </a:r>
            <a:r>
              <a:rPr sz="2800" spc="-55" dirty="0">
                <a:solidFill>
                  <a:srgbClr val="595959"/>
                </a:solidFill>
                <a:latin typeface="Cambria"/>
                <a:cs typeface="Cambria"/>
              </a:rPr>
              <a:t> </a:t>
            </a:r>
            <a:r>
              <a:rPr sz="2800" dirty="0">
                <a:solidFill>
                  <a:srgbClr val="595959"/>
                </a:solidFill>
                <a:latin typeface="Cambria"/>
                <a:cs typeface="Cambria"/>
              </a:rPr>
              <a:t>a</a:t>
            </a:r>
            <a:r>
              <a:rPr sz="2800" spc="-60" dirty="0">
                <a:solidFill>
                  <a:srgbClr val="595959"/>
                </a:solidFill>
                <a:latin typeface="Cambria"/>
                <a:cs typeface="Cambria"/>
              </a:rPr>
              <a:t> </a:t>
            </a:r>
            <a:r>
              <a:rPr sz="2800" dirty="0">
                <a:solidFill>
                  <a:srgbClr val="595959"/>
                </a:solidFill>
                <a:latin typeface="Cambria"/>
                <a:cs typeface="Cambria"/>
              </a:rPr>
              <a:t>civil</a:t>
            </a:r>
            <a:r>
              <a:rPr sz="2800" spc="-50" dirty="0">
                <a:solidFill>
                  <a:srgbClr val="595959"/>
                </a:solidFill>
                <a:latin typeface="Cambria"/>
                <a:cs typeface="Cambria"/>
              </a:rPr>
              <a:t> </a:t>
            </a:r>
            <a:r>
              <a:rPr sz="2800" dirty="0">
                <a:solidFill>
                  <a:srgbClr val="595959"/>
                </a:solidFill>
                <a:latin typeface="Cambria"/>
                <a:cs typeface="Cambria"/>
              </a:rPr>
              <a:t>penalty</a:t>
            </a:r>
            <a:r>
              <a:rPr sz="2800" spc="-55" dirty="0">
                <a:solidFill>
                  <a:srgbClr val="595959"/>
                </a:solidFill>
                <a:latin typeface="Cambria"/>
                <a:cs typeface="Cambria"/>
              </a:rPr>
              <a:t> </a:t>
            </a:r>
            <a:r>
              <a:rPr sz="2800" dirty="0">
                <a:solidFill>
                  <a:srgbClr val="595959"/>
                </a:solidFill>
                <a:latin typeface="Cambria"/>
                <a:cs typeface="Cambria"/>
              </a:rPr>
              <a:t>of</a:t>
            </a:r>
            <a:r>
              <a:rPr sz="2800" spc="-55" dirty="0">
                <a:solidFill>
                  <a:srgbClr val="595959"/>
                </a:solidFill>
                <a:latin typeface="Cambria"/>
                <a:cs typeface="Cambria"/>
              </a:rPr>
              <a:t> </a:t>
            </a:r>
            <a:r>
              <a:rPr sz="2800" dirty="0">
                <a:solidFill>
                  <a:srgbClr val="595959"/>
                </a:solidFill>
                <a:latin typeface="Cambria"/>
                <a:cs typeface="Cambria"/>
              </a:rPr>
              <a:t>up</a:t>
            </a:r>
            <a:r>
              <a:rPr sz="2800" spc="-50" dirty="0">
                <a:solidFill>
                  <a:srgbClr val="595959"/>
                </a:solidFill>
                <a:latin typeface="Cambria"/>
                <a:cs typeface="Cambria"/>
              </a:rPr>
              <a:t> </a:t>
            </a:r>
            <a:r>
              <a:rPr sz="2800" spc="-25" dirty="0">
                <a:solidFill>
                  <a:srgbClr val="595959"/>
                </a:solidFill>
                <a:latin typeface="Cambria"/>
                <a:cs typeface="Cambria"/>
              </a:rPr>
              <a:t>to</a:t>
            </a:r>
            <a:endParaRPr sz="2800">
              <a:latin typeface="Cambria"/>
              <a:cs typeface="Cambria"/>
            </a:endParaRPr>
          </a:p>
          <a:p>
            <a:pPr marL="241300">
              <a:lnSpc>
                <a:spcPct val="100000"/>
              </a:lnSpc>
              <a:spcBef>
                <a:spcPts val="335"/>
              </a:spcBef>
            </a:pPr>
            <a:r>
              <a:rPr sz="2800" dirty="0">
                <a:solidFill>
                  <a:srgbClr val="595959"/>
                </a:solidFill>
                <a:latin typeface="Cambria"/>
                <a:cs typeface="Cambria"/>
              </a:rPr>
              <a:t>$1,000.00</a:t>
            </a:r>
            <a:r>
              <a:rPr sz="2800" spc="-55" dirty="0">
                <a:solidFill>
                  <a:srgbClr val="595959"/>
                </a:solidFill>
                <a:latin typeface="Cambria"/>
                <a:cs typeface="Cambria"/>
              </a:rPr>
              <a:t> </a:t>
            </a:r>
            <a:r>
              <a:rPr sz="2800" dirty="0">
                <a:solidFill>
                  <a:srgbClr val="595959"/>
                </a:solidFill>
                <a:latin typeface="Cambria"/>
                <a:cs typeface="Cambria"/>
              </a:rPr>
              <a:t>per</a:t>
            </a:r>
            <a:r>
              <a:rPr sz="2800" spc="-45" dirty="0">
                <a:solidFill>
                  <a:srgbClr val="595959"/>
                </a:solidFill>
                <a:latin typeface="Cambria"/>
                <a:cs typeface="Cambria"/>
              </a:rPr>
              <a:t> </a:t>
            </a:r>
            <a:r>
              <a:rPr sz="2800" dirty="0">
                <a:solidFill>
                  <a:srgbClr val="595959"/>
                </a:solidFill>
                <a:latin typeface="Cambria"/>
                <a:cs typeface="Cambria"/>
              </a:rPr>
              <a:t>violation</a:t>
            </a:r>
            <a:r>
              <a:rPr sz="2800" spc="-50" dirty="0">
                <a:solidFill>
                  <a:srgbClr val="595959"/>
                </a:solidFill>
                <a:latin typeface="Cambria"/>
                <a:cs typeface="Cambria"/>
              </a:rPr>
              <a:t> </a:t>
            </a:r>
            <a:r>
              <a:rPr sz="2800" dirty="0">
                <a:solidFill>
                  <a:srgbClr val="595959"/>
                </a:solidFill>
                <a:latin typeface="Cambria"/>
                <a:cs typeface="Cambria"/>
              </a:rPr>
              <a:t>and</a:t>
            </a:r>
            <a:r>
              <a:rPr sz="2800" spc="-55" dirty="0">
                <a:solidFill>
                  <a:srgbClr val="595959"/>
                </a:solidFill>
                <a:latin typeface="Cambria"/>
                <a:cs typeface="Cambria"/>
              </a:rPr>
              <a:t> </a:t>
            </a:r>
            <a:r>
              <a:rPr sz="2800" spc="-10" dirty="0">
                <a:solidFill>
                  <a:srgbClr val="595959"/>
                </a:solidFill>
                <a:latin typeface="Cambria"/>
                <a:cs typeface="Cambria"/>
              </a:rPr>
              <a:t>revocation</a:t>
            </a:r>
            <a:r>
              <a:rPr sz="2800" spc="-50" dirty="0">
                <a:solidFill>
                  <a:srgbClr val="595959"/>
                </a:solidFill>
                <a:latin typeface="Cambria"/>
                <a:cs typeface="Cambria"/>
              </a:rPr>
              <a:t> </a:t>
            </a:r>
            <a:r>
              <a:rPr sz="2800" dirty="0">
                <a:solidFill>
                  <a:srgbClr val="595959"/>
                </a:solidFill>
                <a:latin typeface="Cambria"/>
                <a:cs typeface="Cambria"/>
              </a:rPr>
              <a:t>of</a:t>
            </a:r>
            <a:r>
              <a:rPr sz="2800" spc="-50" dirty="0">
                <a:solidFill>
                  <a:srgbClr val="595959"/>
                </a:solidFill>
                <a:latin typeface="Cambria"/>
                <a:cs typeface="Cambria"/>
              </a:rPr>
              <a:t> </a:t>
            </a:r>
            <a:r>
              <a:rPr sz="2800" dirty="0">
                <a:solidFill>
                  <a:srgbClr val="595959"/>
                </a:solidFill>
                <a:latin typeface="Cambria"/>
                <a:cs typeface="Cambria"/>
              </a:rPr>
              <a:t>the</a:t>
            </a:r>
            <a:r>
              <a:rPr sz="2800" spc="-55" dirty="0">
                <a:solidFill>
                  <a:srgbClr val="595959"/>
                </a:solidFill>
                <a:latin typeface="Cambria"/>
                <a:cs typeface="Cambria"/>
              </a:rPr>
              <a:t> </a:t>
            </a:r>
            <a:r>
              <a:rPr sz="2800" dirty="0">
                <a:solidFill>
                  <a:srgbClr val="595959"/>
                </a:solidFill>
                <a:latin typeface="Cambria"/>
                <a:cs typeface="Cambria"/>
              </a:rPr>
              <a:t>business</a:t>
            </a:r>
            <a:r>
              <a:rPr sz="2800" spc="-55" dirty="0">
                <a:solidFill>
                  <a:srgbClr val="595959"/>
                </a:solidFill>
                <a:latin typeface="Cambria"/>
                <a:cs typeface="Cambria"/>
              </a:rPr>
              <a:t> </a:t>
            </a:r>
            <a:r>
              <a:rPr sz="2800" spc="-10" dirty="0">
                <a:solidFill>
                  <a:srgbClr val="595959"/>
                </a:solidFill>
                <a:latin typeface="Cambria"/>
                <a:cs typeface="Cambria"/>
              </a:rPr>
              <a:t>license.</a:t>
            </a:r>
            <a:endParaRPr sz="2800">
              <a:latin typeface="Cambria"/>
              <a:cs typeface="Cambria"/>
            </a:endParaRPr>
          </a:p>
          <a:p>
            <a:pPr marL="241300" marR="5080" indent="-228600">
              <a:lnSpc>
                <a:spcPct val="110200"/>
              </a:lnSpc>
              <a:spcBef>
                <a:spcPts val="690"/>
              </a:spcBef>
              <a:buClr>
                <a:srgbClr val="2A1A00"/>
              </a:buClr>
              <a:buFont typeface="Arial"/>
              <a:buChar char="•"/>
              <a:tabLst>
                <a:tab pos="241300" algn="l"/>
              </a:tabLst>
            </a:pPr>
            <a:r>
              <a:rPr sz="2800" spc="-10" dirty="0">
                <a:solidFill>
                  <a:srgbClr val="595959"/>
                </a:solidFill>
                <a:latin typeface="Cambria"/>
                <a:cs typeface="Cambria"/>
              </a:rPr>
              <a:t>Anyone</a:t>
            </a:r>
            <a:r>
              <a:rPr sz="2800" spc="-85" dirty="0">
                <a:solidFill>
                  <a:srgbClr val="595959"/>
                </a:solidFill>
                <a:latin typeface="Cambria"/>
                <a:cs typeface="Cambria"/>
              </a:rPr>
              <a:t> </a:t>
            </a:r>
            <a:r>
              <a:rPr sz="2800" dirty="0">
                <a:solidFill>
                  <a:srgbClr val="595959"/>
                </a:solidFill>
                <a:latin typeface="Cambria"/>
                <a:cs typeface="Cambria"/>
              </a:rPr>
              <a:t>who</a:t>
            </a:r>
            <a:r>
              <a:rPr sz="2800" spc="-75" dirty="0">
                <a:solidFill>
                  <a:srgbClr val="595959"/>
                </a:solidFill>
                <a:latin typeface="Cambria"/>
                <a:cs typeface="Cambria"/>
              </a:rPr>
              <a:t> </a:t>
            </a:r>
            <a:r>
              <a:rPr sz="2800" spc="-10" dirty="0">
                <a:solidFill>
                  <a:srgbClr val="595959"/>
                </a:solidFill>
                <a:latin typeface="Cambria"/>
                <a:cs typeface="Cambria"/>
              </a:rPr>
              <a:t>knowingly</a:t>
            </a:r>
            <a:r>
              <a:rPr sz="2800" spc="-80" dirty="0">
                <a:solidFill>
                  <a:srgbClr val="595959"/>
                </a:solidFill>
                <a:latin typeface="Cambria"/>
                <a:cs typeface="Cambria"/>
              </a:rPr>
              <a:t> </a:t>
            </a:r>
            <a:r>
              <a:rPr sz="2800" dirty="0">
                <a:solidFill>
                  <a:srgbClr val="595959"/>
                </a:solidFill>
                <a:latin typeface="Cambria"/>
                <a:cs typeface="Cambria"/>
              </a:rPr>
              <a:t>and</a:t>
            </a:r>
            <a:r>
              <a:rPr sz="2800" spc="-80" dirty="0">
                <a:solidFill>
                  <a:srgbClr val="595959"/>
                </a:solidFill>
                <a:latin typeface="Cambria"/>
                <a:cs typeface="Cambria"/>
              </a:rPr>
              <a:t> </a:t>
            </a:r>
            <a:r>
              <a:rPr sz="2800" dirty="0">
                <a:solidFill>
                  <a:srgbClr val="595959"/>
                </a:solidFill>
                <a:latin typeface="Cambria"/>
                <a:cs typeface="Cambria"/>
              </a:rPr>
              <a:t>willfully</a:t>
            </a:r>
            <a:r>
              <a:rPr sz="2800" spc="-75" dirty="0">
                <a:solidFill>
                  <a:srgbClr val="595959"/>
                </a:solidFill>
                <a:latin typeface="Cambria"/>
                <a:cs typeface="Cambria"/>
              </a:rPr>
              <a:t> </a:t>
            </a:r>
            <a:r>
              <a:rPr sz="2800" dirty="0">
                <a:solidFill>
                  <a:srgbClr val="595959"/>
                </a:solidFill>
                <a:latin typeface="Cambria"/>
                <a:cs typeface="Cambria"/>
              </a:rPr>
              <a:t>makes</a:t>
            </a:r>
            <a:r>
              <a:rPr sz="2800" spc="-80" dirty="0">
                <a:solidFill>
                  <a:srgbClr val="595959"/>
                </a:solidFill>
                <a:latin typeface="Cambria"/>
                <a:cs typeface="Cambria"/>
              </a:rPr>
              <a:t> </a:t>
            </a:r>
            <a:r>
              <a:rPr sz="2800" dirty="0">
                <a:solidFill>
                  <a:srgbClr val="595959"/>
                </a:solidFill>
                <a:latin typeface="Cambria"/>
                <a:cs typeface="Cambria"/>
              </a:rPr>
              <a:t>a</a:t>
            </a:r>
            <a:r>
              <a:rPr sz="2800" spc="-85" dirty="0">
                <a:solidFill>
                  <a:srgbClr val="595959"/>
                </a:solidFill>
                <a:latin typeface="Cambria"/>
                <a:cs typeface="Cambria"/>
              </a:rPr>
              <a:t> </a:t>
            </a:r>
            <a:r>
              <a:rPr sz="2800" dirty="0">
                <a:solidFill>
                  <a:srgbClr val="595959"/>
                </a:solidFill>
                <a:latin typeface="Cambria"/>
                <a:cs typeface="Cambria"/>
              </a:rPr>
              <a:t>false,</a:t>
            </a:r>
            <a:r>
              <a:rPr sz="2800" spc="-75" dirty="0">
                <a:solidFill>
                  <a:srgbClr val="595959"/>
                </a:solidFill>
                <a:latin typeface="Cambria"/>
                <a:cs typeface="Cambria"/>
              </a:rPr>
              <a:t> </a:t>
            </a:r>
            <a:r>
              <a:rPr sz="2800" dirty="0">
                <a:solidFill>
                  <a:srgbClr val="595959"/>
                </a:solidFill>
                <a:latin typeface="Cambria"/>
                <a:cs typeface="Cambria"/>
              </a:rPr>
              <a:t>fictitious,</a:t>
            </a:r>
            <a:r>
              <a:rPr sz="2800" spc="-80" dirty="0">
                <a:solidFill>
                  <a:srgbClr val="595959"/>
                </a:solidFill>
                <a:latin typeface="Cambria"/>
                <a:cs typeface="Cambria"/>
              </a:rPr>
              <a:t> </a:t>
            </a:r>
            <a:r>
              <a:rPr sz="2800" spc="-25" dirty="0">
                <a:solidFill>
                  <a:srgbClr val="595959"/>
                </a:solidFill>
                <a:latin typeface="Cambria"/>
                <a:cs typeface="Cambria"/>
              </a:rPr>
              <a:t>or </a:t>
            </a:r>
            <a:r>
              <a:rPr sz="2800" spc="-10" dirty="0">
                <a:solidFill>
                  <a:srgbClr val="595959"/>
                </a:solidFill>
                <a:latin typeface="Cambria"/>
                <a:cs typeface="Cambria"/>
              </a:rPr>
              <a:t>fraudulent</a:t>
            </a:r>
            <a:r>
              <a:rPr sz="2800" spc="-55" dirty="0">
                <a:solidFill>
                  <a:srgbClr val="595959"/>
                </a:solidFill>
                <a:latin typeface="Cambria"/>
                <a:cs typeface="Cambria"/>
              </a:rPr>
              <a:t> </a:t>
            </a:r>
            <a:r>
              <a:rPr sz="2800" dirty="0">
                <a:solidFill>
                  <a:srgbClr val="595959"/>
                </a:solidFill>
                <a:latin typeface="Cambria"/>
                <a:cs typeface="Cambria"/>
              </a:rPr>
              <a:t>statement</a:t>
            </a:r>
            <a:r>
              <a:rPr sz="2800" spc="-55" dirty="0">
                <a:solidFill>
                  <a:srgbClr val="595959"/>
                </a:solidFill>
                <a:latin typeface="Cambria"/>
                <a:cs typeface="Cambria"/>
              </a:rPr>
              <a:t> </a:t>
            </a:r>
            <a:r>
              <a:rPr sz="2800" dirty="0">
                <a:solidFill>
                  <a:srgbClr val="595959"/>
                </a:solidFill>
                <a:latin typeface="Cambria"/>
                <a:cs typeface="Cambria"/>
              </a:rPr>
              <a:t>or</a:t>
            </a:r>
            <a:r>
              <a:rPr sz="2800" spc="-50" dirty="0">
                <a:solidFill>
                  <a:srgbClr val="595959"/>
                </a:solidFill>
                <a:latin typeface="Cambria"/>
                <a:cs typeface="Cambria"/>
              </a:rPr>
              <a:t> </a:t>
            </a:r>
            <a:r>
              <a:rPr sz="2800" spc="-10" dirty="0">
                <a:solidFill>
                  <a:srgbClr val="595959"/>
                </a:solidFill>
                <a:latin typeface="Cambria"/>
                <a:cs typeface="Cambria"/>
              </a:rPr>
              <a:t>representation</a:t>
            </a:r>
            <a:r>
              <a:rPr sz="2800" spc="-55" dirty="0">
                <a:solidFill>
                  <a:srgbClr val="595959"/>
                </a:solidFill>
                <a:latin typeface="Cambria"/>
                <a:cs typeface="Cambria"/>
              </a:rPr>
              <a:t> </a:t>
            </a:r>
            <a:r>
              <a:rPr sz="2800" dirty="0">
                <a:solidFill>
                  <a:srgbClr val="595959"/>
                </a:solidFill>
                <a:latin typeface="Cambria"/>
                <a:cs typeface="Cambria"/>
              </a:rPr>
              <a:t>in</a:t>
            </a:r>
            <a:r>
              <a:rPr sz="2800" spc="-55" dirty="0">
                <a:solidFill>
                  <a:srgbClr val="595959"/>
                </a:solidFill>
                <a:latin typeface="Cambria"/>
                <a:cs typeface="Cambria"/>
              </a:rPr>
              <a:t> </a:t>
            </a:r>
            <a:r>
              <a:rPr sz="2800" dirty="0">
                <a:solidFill>
                  <a:srgbClr val="595959"/>
                </a:solidFill>
                <a:latin typeface="Cambria"/>
                <a:cs typeface="Cambria"/>
              </a:rPr>
              <a:t>any</a:t>
            </a:r>
            <a:r>
              <a:rPr sz="2800" spc="-50" dirty="0">
                <a:solidFill>
                  <a:srgbClr val="595959"/>
                </a:solidFill>
                <a:latin typeface="Cambria"/>
                <a:cs typeface="Cambria"/>
              </a:rPr>
              <a:t> </a:t>
            </a:r>
            <a:r>
              <a:rPr sz="2800" dirty="0">
                <a:solidFill>
                  <a:srgbClr val="595959"/>
                </a:solidFill>
                <a:latin typeface="Cambria"/>
                <a:cs typeface="Cambria"/>
              </a:rPr>
              <a:t>document</a:t>
            </a:r>
            <a:r>
              <a:rPr sz="2800" spc="-55" dirty="0">
                <a:solidFill>
                  <a:srgbClr val="595959"/>
                </a:solidFill>
                <a:latin typeface="Cambria"/>
                <a:cs typeface="Cambria"/>
              </a:rPr>
              <a:t> </a:t>
            </a:r>
            <a:r>
              <a:rPr sz="2800" dirty="0">
                <a:solidFill>
                  <a:srgbClr val="595959"/>
                </a:solidFill>
                <a:latin typeface="Cambria"/>
                <a:cs typeface="Cambria"/>
              </a:rPr>
              <a:t>as</a:t>
            </a:r>
            <a:r>
              <a:rPr sz="2800" spc="-60" dirty="0">
                <a:solidFill>
                  <a:srgbClr val="595959"/>
                </a:solidFill>
                <a:latin typeface="Cambria"/>
                <a:cs typeface="Cambria"/>
              </a:rPr>
              <a:t> </a:t>
            </a:r>
            <a:r>
              <a:rPr sz="2800" dirty="0">
                <a:solidFill>
                  <a:srgbClr val="595959"/>
                </a:solidFill>
                <a:latin typeface="Cambria"/>
                <a:cs typeface="Cambria"/>
              </a:rPr>
              <a:t>part</a:t>
            </a:r>
            <a:r>
              <a:rPr sz="2800" spc="-55" dirty="0">
                <a:solidFill>
                  <a:srgbClr val="595959"/>
                </a:solidFill>
                <a:latin typeface="Cambria"/>
                <a:cs typeface="Cambria"/>
              </a:rPr>
              <a:t> </a:t>
            </a:r>
            <a:r>
              <a:rPr sz="2800" spc="-25" dirty="0">
                <a:solidFill>
                  <a:srgbClr val="595959"/>
                </a:solidFill>
                <a:latin typeface="Cambria"/>
                <a:cs typeface="Cambria"/>
              </a:rPr>
              <a:t>of </a:t>
            </a:r>
            <a:r>
              <a:rPr sz="2800" spc="-10" dirty="0">
                <a:solidFill>
                  <a:srgbClr val="595959"/>
                </a:solidFill>
                <a:latin typeface="Cambria"/>
                <a:cs typeface="Cambria"/>
              </a:rPr>
              <a:t>providing</a:t>
            </a:r>
            <a:r>
              <a:rPr sz="2800" spc="-65" dirty="0">
                <a:solidFill>
                  <a:srgbClr val="595959"/>
                </a:solidFill>
                <a:latin typeface="Cambria"/>
                <a:cs typeface="Cambria"/>
              </a:rPr>
              <a:t> </a:t>
            </a:r>
            <a:r>
              <a:rPr sz="2800" dirty="0">
                <a:solidFill>
                  <a:srgbClr val="595959"/>
                </a:solidFill>
                <a:latin typeface="Cambria"/>
                <a:cs typeface="Cambria"/>
              </a:rPr>
              <a:t>immigration</a:t>
            </a:r>
            <a:r>
              <a:rPr sz="2800" spc="-60" dirty="0">
                <a:solidFill>
                  <a:srgbClr val="595959"/>
                </a:solidFill>
                <a:latin typeface="Cambria"/>
                <a:cs typeface="Cambria"/>
              </a:rPr>
              <a:t> </a:t>
            </a:r>
            <a:r>
              <a:rPr sz="2800" dirty="0">
                <a:solidFill>
                  <a:srgbClr val="595959"/>
                </a:solidFill>
                <a:latin typeface="Cambria"/>
                <a:cs typeface="Cambria"/>
              </a:rPr>
              <a:t>assistance</a:t>
            </a:r>
            <a:r>
              <a:rPr sz="2800" spc="-65" dirty="0">
                <a:solidFill>
                  <a:srgbClr val="595959"/>
                </a:solidFill>
                <a:latin typeface="Cambria"/>
                <a:cs typeface="Cambria"/>
              </a:rPr>
              <a:t> </a:t>
            </a:r>
            <a:r>
              <a:rPr sz="2800" dirty="0">
                <a:solidFill>
                  <a:srgbClr val="595959"/>
                </a:solidFill>
                <a:latin typeface="Cambria"/>
                <a:cs typeface="Cambria"/>
              </a:rPr>
              <a:t>(or</a:t>
            </a:r>
            <a:r>
              <a:rPr sz="2800" spc="-60" dirty="0">
                <a:solidFill>
                  <a:srgbClr val="595959"/>
                </a:solidFill>
                <a:latin typeface="Cambria"/>
                <a:cs typeface="Cambria"/>
              </a:rPr>
              <a:t> </a:t>
            </a:r>
            <a:r>
              <a:rPr sz="2800" dirty="0">
                <a:solidFill>
                  <a:srgbClr val="595959"/>
                </a:solidFill>
                <a:latin typeface="Cambria"/>
                <a:cs typeface="Cambria"/>
              </a:rPr>
              <a:t>who</a:t>
            </a:r>
            <a:r>
              <a:rPr sz="2800" spc="-60" dirty="0">
                <a:solidFill>
                  <a:srgbClr val="595959"/>
                </a:solidFill>
                <a:latin typeface="Cambria"/>
                <a:cs typeface="Cambria"/>
              </a:rPr>
              <a:t> </a:t>
            </a:r>
            <a:r>
              <a:rPr sz="2800" dirty="0">
                <a:solidFill>
                  <a:srgbClr val="595959"/>
                </a:solidFill>
                <a:latin typeface="Cambria"/>
                <a:cs typeface="Cambria"/>
              </a:rPr>
              <a:t>aids</a:t>
            </a:r>
            <a:r>
              <a:rPr sz="2800" spc="-65" dirty="0">
                <a:solidFill>
                  <a:srgbClr val="595959"/>
                </a:solidFill>
                <a:latin typeface="Cambria"/>
                <a:cs typeface="Cambria"/>
              </a:rPr>
              <a:t> </a:t>
            </a:r>
            <a:r>
              <a:rPr sz="2800" dirty="0">
                <a:solidFill>
                  <a:srgbClr val="595959"/>
                </a:solidFill>
                <a:latin typeface="Cambria"/>
                <a:cs typeface="Cambria"/>
              </a:rPr>
              <a:t>or</a:t>
            </a:r>
            <a:r>
              <a:rPr sz="2800" spc="-60" dirty="0">
                <a:solidFill>
                  <a:srgbClr val="595959"/>
                </a:solidFill>
                <a:latin typeface="Cambria"/>
                <a:cs typeface="Cambria"/>
              </a:rPr>
              <a:t> </a:t>
            </a:r>
            <a:r>
              <a:rPr sz="2800" dirty="0">
                <a:solidFill>
                  <a:srgbClr val="595959"/>
                </a:solidFill>
                <a:latin typeface="Cambria"/>
                <a:cs typeface="Cambria"/>
              </a:rPr>
              <a:t>abets</a:t>
            </a:r>
            <a:r>
              <a:rPr sz="2800" spc="-65" dirty="0">
                <a:solidFill>
                  <a:srgbClr val="595959"/>
                </a:solidFill>
                <a:latin typeface="Cambria"/>
                <a:cs typeface="Cambria"/>
              </a:rPr>
              <a:t> </a:t>
            </a:r>
            <a:r>
              <a:rPr sz="2800" spc="-10" dirty="0">
                <a:solidFill>
                  <a:srgbClr val="595959"/>
                </a:solidFill>
                <a:latin typeface="Cambria"/>
                <a:cs typeface="Cambria"/>
              </a:rPr>
              <a:t>someone </a:t>
            </a:r>
            <a:r>
              <a:rPr sz="2800" dirty="0">
                <a:solidFill>
                  <a:srgbClr val="595959"/>
                </a:solidFill>
                <a:latin typeface="Cambria"/>
                <a:cs typeface="Cambria"/>
              </a:rPr>
              <a:t>who</a:t>
            </a:r>
            <a:r>
              <a:rPr sz="2800" spc="-45" dirty="0">
                <a:solidFill>
                  <a:srgbClr val="595959"/>
                </a:solidFill>
                <a:latin typeface="Cambria"/>
                <a:cs typeface="Cambria"/>
              </a:rPr>
              <a:t> </a:t>
            </a:r>
            <a:r>
              <a:rPr sz="2800" dirty="0">
                <a:solidFill>
                  <a:srgbClr val="595959"/>
                </a:solidFill>
                <a:latin typeface="Cambria"/>
                <a:cs typeface="Cambria"/>
              </a:rPr>
              <a:t>does</a:t>
            </a:r>
            <a:r>
              <a:rPr sz="2800" spc="-50" dirty="0">
                <a:solidFill>
                  <a:srgbClr val="595959"/>
                </a:solidFill>
                <a:latin typeface="Cambria"/>
                <a:cs typeface="Cambria"/>
              </a:rPr>
              <a:t> </a:t>
            </a:r>
            <a:r>
              <a:rPr sz="2800" dirty="0">
                <a:solidFill>
                  <a:srgbClr val="595959"/>
                </a:solidFill>
                <a:latin typeface="Cambria"/>
                <a:cs typeface="Cambria"/>
              </a:rPr>
              <a:t>or</a:t>
            </a:r>
            <a:r>
              <a:rPr sz="2800" spc="-35" dirty="0">
                <a:solidFill>
                  <a:srgbClr val="595959"/>
                </a:solidFill>
                <a:latin typeface="Cambria"/>
                <a:cs typeface="Cambria"/>
              </a:rPr>
              <a:t> </a:t>
            </a:r>
            <a:r>
              <a:rPr sz="2800" dirty="0">
                <a:solidFill>
                  <a:srgbClr val="595959"/>
                </a:solidFill>
                <a:latin typeface="Cambria"/>
                <a:cs typeface="Cambria"/>
              </a:rPr>
              <a:t>solicits</a:t>
            </a:r>
            <a:r>
              <a:rPr sz="2800" spc="-50" dirty="0">
                <a:solidFill>
                  <a:srgbClr val="595959"/>
                </a:solidFill>
                <a:latin typeface="Cambria"/>
                <a:cs typeface="Cambria"/>
              </a:rPr>
              <a:t> </a:t>
            </a:r>
            <a:r>
              <a:rPr sz="2800" dirty="0">
                <a:solidFill>
                  <a:srgbClr val="595959"/>
                </a:solidFill>
                <a:latin typeface="Cambria"/>
                <a:cs typeface="Cambria"/>
              </a:rPr>
              <a:t>or</a:t>
            </a:r>
            <a:r>
              <a:rPr sz="2800" spc="-40" dirty="0">
                <a:solidFill>
                  <a:srgbClr val="595959"/>
                </a:solidFill>
                <a:latin typeface="Cambria"/>
                <a:cs typeface="Cambria"/>
              </a:rPr>
              <a:t> </a:t>
            </a:r>
            <a:r>
              <a:rPr sz="2800" dirty="0">
                <a:solidFill>
                  <a:srgbClr val="595959"/>
                </a:solidFill>
                <a:latin typeface="Cambria"/>
                <a:cs typeface="Cambria"/>
              </a:rPr>
              <a:t>conspires</a:t>
            </a:r>
            <a:r>
              <a:rPr sz="2800" spc="-45" dirty="0">
                <a:solidFill>
                  <a:srgbClr val="595959"/>
                </a:solidFill>
                <a:latin typeface="Cambria"/>
                <a:cs typeface="Cambria"/>
              </a:rPr>
              <a:t> </a:t>
            </a:r>
            <a:r>
              <a:rPr sz="2800" dirty="0">
                <a:solidFill>
                  <a:srgbClr val="595959"/>
                </a:solidFill>
                <a:latin typeface="Cambria"/>
                <a:cs typeface="Cambria"/>
              </a:rPr>
              <a:t>to</a:t>
            </a:r>
            <a:r>
              <a:rPr sz="2800" spc="-45" dirty="0">
                <a:solidFill>
                  <a:srgbClr val="595959"/>
                </a:solidFill>
                <a:latin typeface="Cambria"/>
                <a:cs typeface="Cambria"/>
              </a:rPr>
              <a:t> </a:t>
            </a:r>
            <a:r>
              <a:rPr sz="2800" dirty="0">
                <a:solidFill>
                  <a:srgbClr val="595959"/>
                </a:solidFill>
                <a:latin typeface="Cambria"/>
                <a:cs typeface="Cambria"/>
              </a:rPr>
              <a:t>do</a:t>
            </a:r>
            <a:r>
              <a:rPr sz="2800" spc="-45" dirty="0">
                <a:solidFill>
                  <a:srgbClr val="595959"/>
                </a:solidFill>
                <a:latin typeface="Cambria"/>
                <a:cs typeface="Cambria"/>
              </a:rPr>
              <a:t> </a:t>
            </a:r>
            <a:r>
              <a:rPr sz="2800" dirty="0">
                <a:solidFill>
                  <a:srgbClr val="595959"/>
                </a:solidFill>
                <a:latin typeface="Cambria"/>
                <a:cs typeface="Cambria"/>
              </a:rPr>
              <a:t>so)</a:t>
            </a:r>
            <a:r>
              <a:rPr sz="2800" spc="-35" dirty="0">
                <a:solidFill>
                  <a:srgbClr val="595959"/>
                </a:solidFill>
                <a:latin typeface="Cambria"/>
                <a:cs typeface="Cambria"/>
              </a:rPr>
              <a:t> </a:t>
            </a:r>
            <a:r>
              <a:rPr sz="2800" dirty="0">
                <a:solidFill>
                  <a:srgbClr val="595959"/>
                </a:solidFill>
                <a:latin typeface="Cambria"/>
                <a:cs typeface="Cambria"/>
              </a:rPr>
              <a:t>is</a:t>
            </a:r>
            <a:r>
              <a:rPr sz="2800" spc="-50" dirty="0">
                <a:solidFill>
                  <a:srgbClr val="595959"/>
                </a:solidFill>
                <a:latin typeface="Cambria"/>
                <a:cs typeface="Cambria"/>
              </a:rPr>
              <a:t> </a:t>
            </a:r>
            <a:r>
              <a:rPr sz="2800" dirty="0">
                <a:solidFill>
                  <a:srgbClr val="595959"/>
                </a:solidFill>
                <a:latin typeface="Cambria"/>
                <a:cs typeface="Cambria"/>
              </a:rPr>
              <a:t>guilty</a:t>
            </a:r>
            <a:r>
              <a:rPr sz="2800" spc="-40" dirty="0">
                <a:solidFill>
                  <a:srgbClr val="595959"/>
                </a:solidFill>
                <a:latin typeface="Cambria"/>
                <a:cs typeface="Cambria"/>
              </a:rPr>
              <a:t> </a:t>
            </a:r>
            <a:r>
              <a:rPr sz="2800" dirty="0">
                <a:solidFill>
                  <a:srgbClr val="595959"/>
                </a:solidFill>
                <a:latin typeface="Cambria"/>
                <a:cs typeface="Cambria"/>
              </a:rPr>
              <a:t>of</a:t>
            </a:r>
            <a:r>
              <a:rPr sz="2800" spc="-45" dirty="0">
                <a:solidFill>
                  <a:srgbClr val="595959"/>
                </a:solidFill>
                <a:latin typeface="Cambria"/>
                <a:cs typeface="Cambria"/>
              </a:rPr>
              <a:t> </a:t>
            </a:r>
            <a:r>
              <a:rPr sz="2800" dirty="0">
                <a:solidFill>
                  <a:srgbClr val="595959"/>
                </a:solidFill>
                <a:latin typeface="Cambria"/>
                <a:cs typeface="Cambria"/>
              </a:rPr>
              <a:t>a</a:t>
            </a:r>
            <a:r>
              <a:rPr sz="2800" spc="-50" dirty="0">
                <a:solidFill>
                  <a:srgbClr val="595959"/>
                </a:solidFill>
                <a:latin typeface="Cambria"/>
                <a:cs typeface="Cambria"/>
              </a:rPr>
              <a:t> </a:t>
            </a:r>
            <a:r>
              <a:rPr sz="2800" spc="-10" dirty="0">
                <a:solidFill>
                  <a:srgbClr val="595959"/>
                </a:solidFill>
                <a:latin typeface="Cambria"/>
                <a:cs typeface="Cambria"/>
              </a:rPr>
              <a:t>felony.</a:t>
            </a:r>
            <a:endParaRPr sz="2800">
              <a:latin typeface="Cambria"/>
              <a:cs typeface="Cambria"/>
            </a:endParaRPr>
          </a:p>
          <a:p>
            <a:pPr marL="240665" indent="-227965">
              <a:lnSpc>
                <a:spcPct val="100000"/>
              </a:lnSpc>
              <a:spcBef>
                <a:spcPts val="935"/>
              </a:spcBef>
              <a:buClr>
                <a:srgbClr val="2A1A00"/>
              </a:buClr>
              <a:buFont typeface="Arial"/>
              <a:buChar char="•"/>
              <a:tabLst>
                <a:tab pos="240665" algn="l"/>
              </a:tabLst>
            </a:pPr>
            <a:r>
              <a:rPr sz="2800" dirty="0">
                <a:solidFill>
                  <a:srgbClr val="595959"/>
                </a:solidFill>
                <a:latin typeface="Cambria"/>
                <a:cs typeface="Cambria"/>
              </a:rPr>
              <a:t>The</a:t>
            </a:r>
            <a:r>
              <a:rPr sz="2800" spc="-55" dirty="0">
                <a:solidFill>
                  <a:srgbClr val="595959"/>
                </a:solidFill>
                <a:latin typeface="Cambria"/>
                <a:cs typeface="Cambria"/>
              </a:rPr>
              <a:t> </a:t>
            </a:r>
            <a:r>
              <a:rPr sz="2800" dirty="0">
                <a:solidFill>
                  <a:srgbClr val="595959"/>
                </a:solidFill>
                <a:latin typeface="Cambria"/>
                <a:cs typeface="Cambria"/>
              </a:rPr>
              <a:t>penalty</a:t>
            </a:r>
            <a:r>
              <a:rPr sz="2800" spc="-45" dirty="0">
                <a:solidFill>
                  <a:srgbClr val="595959"/>
                </a:solidFill>
                <a:latin typeface="Cambria"/>
                <a:cs typeface="Cambria"/>
              </a:rPr>
              <a:t> </a:t>
            </a:r>
            <a:r>
              <a:rPr sz="2800" spc="-25" dirty="0">
                <a:solidFill>
                  <a:srgbClr val="595959"/>
                </a:solidFill>
                <a:latin typeface="Cambria"/>
                <a:cs typeface="Cambria"/>
              </a:rPr>
              <a:t>is:</a:t>
            </a:r>
            <a:endParaRPr sz="2800">
              <a:latin typeface="Cambria"/>
              <a:cs typeface="Cambria"/>
            </a:endParaRPr>
          </a:p>
          <a:p>
            <a:pPr marL="697865" lvl="1" indent="-227965">
              <a:lnSpc>
                <a:spcPct val="100000"/>
              </a:lnSpc>
              <a:spcBef>
                <a:spcPts val="1035"/>
              </a:spcBef>
              <a:buClr>
                <a:srgbClr val="2A1A00"/>
              </a:buClr>
              <a:buFont typeface="Gill Sans MT"/>
              <a:buChar char="–"/>
              <a:tabLst>
                <a:tab pos="697865" algn="l"/>
              </a:tabLst>
            </a:pPr>
            <a:r>
              <a:rPr sz="2800" dirty="0">
                <a:solidFill>
                  <a:srgbClr val="595959"/>
                </a:solidFill>
                <a:latin typeface="Cambria"/>
                <a:cs typeface="Cambria"/>
              </a:rPr>
              <a:t>A</a:t>
            </a:r>
            <a:r>
              <a:rPr sz="2800" spc="-35" dirty="0">
                <a:solidFill>
                  <a:srgbClr val="595959"/>
                </a:solidFill>
                <a:latin typeface="Cambria"/>
                <a:cs typeface="Cambria"/>
              </a:rPr>
              <a:t> </a:t>
            </a:r>
            <a:r>
              <a:rPr sz="2800" dirty="0">
                <a:solidFill>
                  <a:srgbClr val="595959"/>
                </a:solidFill>
                <a:latin typeface="Cambria"/>
                <a:cs typeface="Cambria"/>
              </a:rPr>
              <a:t>fine</a:t>
            </a:r>
            <a:r>
              <a:rPr sz="2800" spc="-45" dirty="0">
                <a:solidFill>
                  <a:srgbClr val="595959"/>
                </a:solidFill>
                <a:latin typeface="Cambria"/>
                <a:cs typeface="Cambria"/>
              </a:rPr>
              <a:t> </a:t>
            </a:r>
            <a:r>
              <a:rPr sz="2800" dirty="0">
                <a:solidFill>
                  <a:srgbClr val="595959"/>
                </a:solidFill>
                <a:latin typeface="Cambria"/>
                <a:cs typeface="Cambria"/>
              </a:rPr>
              <a:t>in</a:t>
            </a:r>
            <a:r>
              <a:rPr sz="2800" spc="-40" dirty="0">
                <a:solidFill>
                  <a:srgbClr val="595959"/>
                </a:solidFill>
                <a:latin typeface="Cambria"/>
                <a:cs typeface="Cambria"/>
              </a:rPr>
              <a:t> </a:t>
            </a:r>
            <a:r>
              <a:rPr sz="2800" dirty="0">
                <a:solidFill>
                  <a:srgbClr val="595959"/>
                </a:solidFill>
                <a:latin typeface="Cambria"/>
                <a:cs typeface="Cambria"/>
              </a:rPr>
              <a:t>the</a:t>
            </a:r>
            <a:r>
              <a:rPr sz="2800" spc="-45" dirty="0">
                <a:solidFill>
                  <a:srgbClr val="595959"/>
                </a:solidFill>
                <a:latin typeface="Cambria"/>
                <a:cs typeface="Cambria"/>
              </a:rPr>
              <a:t> </a:t>
            </a:r>
            <a:r>
              <a:rPr sz="2800" dirty="0">
                <a:solidFill>
                  <a:srgbClr val="595959"/>
                </a:solidFill>
                <a:latin typeface="Cambria"/>
                <a:cs typeface="Cambria"/>
              </a:rPr>
              <a:t>discretion</a:t>
            </a:r>
            <a:r>
              <a:rPr sz="2800" spc="-40" dirty="0">
                <a:solidFill>
                  <a:srgbClr val="595959"/>
                </a:solidFill>
                <a:latin typeface="Cambria"/>
                <a:cs typeface="Cambria"/>
              </a:rPr>
              <a:t> </a:t>
            </a:r>
            <a:r>
              <a:rPr sz="2800" dirty="0">
                <a:solidFill>
                  <a:srgbClr val="595959"/>
                </a:solidFill>
                <a:latin typeface="Cambria"/>
                <a:cs typeface="Cambria"/>
              </a:rPr>
              <a:t>of</a:t>
            </a:r>
            <a:r>
              <a:rPr sz="2800" spc="-40" dirty="0">
                <a:solidFill>
                  <a:srgbClr val="595959"/>
                </a:solidFill>
                <a:latin typeface="Cambria"/>
                <a:cs typeface="Cambria"/>
              </a:rPr>
              <a:t> </a:t>
            </a:r>
            <a:r>
              <a:rPr sz="2800" dirty="0">
                <a:solidFill>
                  <a:srgbClr val="595959"/>
                </a:solidFill>
                <a:latin typeface="Cambria"/>
                <a:cs typeface="Cambria"/>
              </a:rPr>
              <a:t>the</a:t>
            </a:r>
            <a:r>
              <a:rPr sz="2800" spc="-45" dirty="0">
                <a:solidFill>
                  <a:srgbClr val="595959"/>
                </a:solidFill>
                <a:latin typeface="Cambria"/>
                <a:cs typeface="Cambria"/>
              </a:rPr>
              <a:t> </a:t>
            </a:r>
            <a:r>
              <a:rPr sz="2800" dirty="0">
                <a:solidFill>
                  <a:srgbClr val="595959"/>
                </a:solidFill>
                <a:latin typeface="Cambria"/>
                <a:cs typeface="Cambria"/>
              </a:rPr>
              <a:t>court</a:t>
            </a:r>
            <a:r>
              <a:rPr sz="2800" spc="-40" dirty="0">
                <a:solidFill>
                  <a:srgbClr val="595959"/>
                </a:solidFill>
                <a:latin typeface="Cambria"/>
                <a:cs typeface="Cambria"/>
              </a:rPr>
              <a:t> </a:t>
            </a:r>
            <a:r>
              <a:rPr sz="2800" spc="-25" dirty="0">
                <a:solidFill>
                  <a:srgbClr val="595959"/>
                </a:solidFill>
                <a:latin typeface="Cambria"/>
                <a:cs typeface="Cambria"/>
              </a:rPr>
              <a:t>or</a:t>
            </a:r>
            <a:endParaRPr sz="2800">
              <a:latin typeface="Cambria"/>
              <a:cs typeface="Cambria"/>
            </a:endParaRPr>
          </a:p>
          <a:p>
            <a:pPr marL="697865" lvl="1" indent="-227965">
              <a:lnSpc>
                <a:spcPct val="100000"/>
              </a:lnSpc>
              <a:spcBef>
                <a:spcPts val="1030"/>
              </a:spcBef>
              <a:buClr>
                <a:srgbClr val="2A1A00"/>
              </a:buClr>
              <a:buFont typeface="Gill Sans MT"/>
              <a:buChar char="–"/>
              <a:tabLst>
                <a:tab pos="697865" algn="l"/>
              </a:tabLst>
            </a:pPr>
            <a:r>
              <a:rPr sz="2800" dirty="0">
                <a:solidFill>
                  <a:srgbClr val="595959"/>
                </a:solidFill>
                <a:latin typeface="Cambria"/>
                <a:cs typeface="Cambria"/>
              </a:rPr>
              <a:t>Imprisonment</a:t>
            </a:r>
            <a:r>
              <a:rPr sz="2800" spc="-60" dirty="0">
                <a:solidFill>
                  <a:srgbClr val="595959"/>
                </a:solidFill>
                <a:latin typeface="Cambria"/>
                <a:cs typeface="Cambria"/>
              </a:rPr>
              <a:t> </a:t>
            </a:r>
            <a:r>
              <a:rPr sz="2800" dirty="0">
                <a:solidFill>
                  <a:srgbClr val="595959"/>
                </a:solidFill>
                <a:latin typeface="Cambria"/>
                <a:cs typeface="Cambria"/>
              </a:rPr>
              <a:t>not</a:t>
            </a:r>
            <a:r>
              <a:rPr sz="2800" spc="-55" dirty="0">
                <a:solidFill>
                  <a:srgbClr val="595959"/>
                </a:solidFill>
                <a:latin typeface="Cambria"/>
                <a:cs typeface="Cambria"/>
              </a:rPr>
              <a:t> </a:t>
            </a:r>
            <a:r>
              <a:rPr sz="2800" dirty="0">
                <a:solidFill>
                  <a:srgbClr val="595959"/>
                </a:solidFill>
                <a:latin typeface="Cambria"/>
                <a:cs typeface="Cambria"/>
              </a:rPr>
              <a:t>more</a:t>
            </a:r>
            <a:r>
              <a:rPr sz="2800" spc="-65" dirty="0">
                <a:solidFill>
                  <a:srgbClr val="595959"/>
                </a:solidFill>
                <a:latin typeface="Cambria"/>
                <a:cs typeface="Cambria"/>
              </a:rPr>
              <a:t> </a:t>
            </a:r>
            <a:r>
              <a:rPr sz="2800" dirty="0">
                <a:solidFill>
                  <a:srgbClr val="595959"/>
                </a:solidFill>
                <a:latin typeface="Cambria"/>
                <a:cs typeface="Cambria"/>
              </a:rPr>
              <a:t>than</a:t>
            </a:r>
            <a:r>
              <a:rPr sz="2800" spc="-55" dirty="0">
                <a:solidFill>
                  <a:srgbClr val="595959"/>
                </a:solidFill>
                <a:latin typeface="Cambria"/>
                <a:cs typeface="Cambria"/>
              </a:rPr>
              <a:t> </a:t>
            </a:r>
            <a:r>
              <a:rPr sz="2800" dirty="0">
                <a:solidFill>
                  <a:srgbClr val="595959"/>
                </a:solidFill>
                <a:latin typeface="Cambria"/>
                <a:cs typeface="Cambria"/>
              </a:rPr>
              <a:t>10</a:t>
            </a:r>
            <a:r>
              <a:rPr sz="2800" spc="-60" dirty="0">
                <a:solidFill>
                  <a:srgbClr val="595959"/>
                </a:solidFill>
                <a:latin typeface="Cambria"/>
                <a:cs typeface="Cambria"/>
              </a:rPr>
              <a:t> </a:t>
            </a:r>
            <a:r>
              <a:rPr sz="2800" dirty="0">
                <a:solidFill>
                  <a:srgbClr val="595959"/>
                </a:solidFill>
                <a:latin typeface="Cambria"/>
                <a:cs typeface="Cambria"/>
              </a:rPr>
              <a:t>years</a:t>
            </a:r>
            <a:r>
              <a:rPr sz="2800" spc="-60" dirty="0">
                <a:solidFill>
                  <a:srgbClr val="595959"/>
                </a:solidFill>
                <a:latin typeface="Cambria"/>
                <a:cs typeface="Cambria"/>
              </a:rPr>
              <a:t> </a:t>
            </a:r>
            <a:r>
              <a:rPr sz="2800" dirty="0">
                <a:solidFill>
                  <a:srgbClr val="595959"/>
                </a:solidFill>
                <a:latin typeface="Cambria"/>
                <a:cs typeface="Cambria"/>
              </a:rPr>
              <a:t>or</a:t>
            </a:r>
            <a:r>
              <a:rPr sz="2800" spc="-55" dirty="0">
                <a:solidFill>
                  <a:srgbClr val="595959"/>
                </a:solidFill>
                <a:latin typeface="Cambria"/>
                <a:cs typeface="Cambria"/>
              </a:rPr>
              <a:t> </a:t>
            </a:r>
            <a:r>
              <a:rPr sz="2800" spc="-20" dirty="0">
                <a:solidFill>
                  <a:srgbClr val="595959"/>
                </a:solidFill>
                <a:latin typeface="Cambria"/>
                <a:cs typeface="Cambria"/>
              </a:rPr>
              <a:t>both</a:t>
            </a:r>
            <a:endParaRPr sz="2800">
              <a:latin typeface="Cambria"/>
              <a:cs typeface="Cambria"/>
            </a:endParaRPr>
          </a:p>
          <a:p>
            <a:pPr marL="697865" lvl="1" indent="-227965">
              <a:lnSpc>
                <a:spcPct val="100000"/>
              </a:lnSpc>
              <a:spcBef>
                <a:spcPts val="1055"/>
              </a:spcBef>
              <a:buClr>
                <a:srgbClr val="2A1A00"/>
              </a:buClr>
              <a:buFont typeface="Gill Sans MT"/>
              <a:buChar char="–"/>
              <a:tabLst>
                <a:tab pos="697865" algn="l"/>
              </a:tabLst>
            </a:pPr>
            <a:r>
              <a:rPr sz="2800" dirty="0">
                <a:solidFill>
                  <a:srgbClr val="595959"/>
                </a:solidFill>
                <a:latin typeface="Cambria"/>
                <a:cs typeface="Cambria"/>
              </a:rPr>
              <a:t>Disgorging</a:t>
            </a:r>
            <a:r>
              <a:rPr sz="2800" spc="-75" dirty="0">
                <a:solidFill>
                  <a:srgbClr val="595959"/>
                </a:solidFill>
                <a:latin typeface="Cambria"/>
                <a:cs typeface="Cambria"/>
              </a:rPr>
              <a:t> </a:t>
            </a:r>
            <a:r>
              <a:rPr sz="2800" dirty="0">
                <a:solidFill>
                  <a:srgbClr val="595959"/>
                </a:solidFill>
                <a:latin typeface="Cambria"/>
                <a:cs typeface="Cambria"/>
              </a:rPr>
              <a:t>of</a:t>
            </a:r>
            <a:r>
              <a:rPr sz="2800" spc="-75" dirty="0">
                <a:solidFill>
                  <a:srgbClr val="595959"/>
                </a:solidFill>
                <a:latin typeface="Cambria"/>
                <a:cs typeface="Cambria"/>
              </a:rPr>
              <a:t> </a:t>
            </a:r>
            <a:r>
              <a:rPr sz="2800" dirty="0">
                <a:solidFill>
                  <a:srgbClr val="595959"/>
                </a:solidFill>
                <a:latin typeface="Cambria"/>
                <a:cs typeface="Cambria"/>
              </a:rPr>
              <a:t>any</a:t>
            </a:r>
            <a:r>
              <a:rPr sz="2800" spc="-75" dirty="0">
                <a:solidFill>
                  <a:srgbClr val="595959"/>
                </a:solidFill>
                <a:latin typeface="Cambria"/>
                <a:cs typeface="Cambria"/>
              </a:rPr>
              <a:t> </a:t>
            </a:r>
            <a:r>
              <a:rPr sz="2800" dirty="0">
                <a:solidFill>
                  <a:srgbClr val="595959"/>
                </a:solidFill>
                <a:latin typeface="Cambria"/>
                <a:cs typeface="Cambria"/>
              </a:rPr>
              <a:t>benefit</a:t>
            </a:r>
            <a:r>
              <a:rPr sz="2800" spc="-75" dirty="0">
                <a:solidFill>
                  <a:srgbClr val="595959"/>
                </a:solidFill>
                <a:latin typeface="Cambria"/>
                <a:cs typeface="Cambria"/>
              </a:rPr>
              <a:t> </a:t>
            </a:r>
            <a:r>
              <a:rPr sz="2800" spc="-10" dirty="0">
                <a:solidFill>
                  <a:srgbClr val="595959"/>
                </a:solidFill>
                <a:latin typeface="Cambria"/>
                <a:cs typeface="Cambria"/>
              </a:rPr>
              <a:t>received</a:t>
            </a:r>
            <a:r>
              <a:rPr sz="2800" spc="-75" dirty="0">
                <a:solidFill>
                  <a:srgbClr val="595959"/>
                </a:solidFill>
                <a:latin typeface="Cambria"/>
                <a:cs typeface="Cambria"/>
              </a:rPr>
              <a:t> </a:t>
            </a:r>
            <a:r>
              <a:rPr sz="2800" dirty="0">
                <a:solidFill>
                  <a:srgbClr val="595959"/>
                </a:solidFill>
                <a:latin typeface="Cambria"/>
                <a:cs typeface="Cambria"/>
              </a:rPr>
              <a:t>or</a:t>
            </a:r>
            <a:r>
              <a:rPr sz="2800" spc="-70" dirty="0">
                <a:solidFill>
                  <a:srgbClr val="595959"/>
                </a:solidFill>
                <a:latin typeface="Cambria"/>
                <a:cs typeface="Cambria"/>
              </a:rPr>
              <a:t> </a:t>
            </a:r>
            <a:r>
              <a:rPr sz="2800" dirty="0">
                <a:solidFill>
                  <a:srgbClr val="595959"/>
                </a:solidFill>
                <a:latin typeface="Cambria"/>
                <a:cs typeface="Cambria"/>
              </a:rPr>
              <a:t>making</a:t>
            </a:r>
            <a:r>
              <a:rPr sz="2800" spc="-75" dirty="0">
                <a:solidFill>
                  <a:srgbClr val="595959"/>
                </a:solidFill>
                <a:latin typeface="Cambria"/>
                <a:cs typeface="Cambria"/>
              </a:rPr>
              <a:t> </a:t>
            </a:r>
            <a:r>
              <a:rPr sz="2800" spc="-10" dirty="0">
                <a:solidFill>
                  <a:srgbClr val="595959"/>
                </a:solidFill>
                <a:latin typeface="Cambria"/>
                <a:cs typeface="Cambria"/>
              </a:rPr>
              <a:t>restitution</a:t>
            </a:r>
            <a:endParaRPr sz="2800">
              <a:latin typeface="Cambria"/>
              <a:cs typeface="Cambria"/>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2075" rIns="0" bIns="0" rtlCol="0">
            <a:spAutoFit/>
          </a:bodyPr>
          <a:lstStyle/>
          <a:p>
            <a:pPr marL="12700" marR="5080" indent="668020">
              <a:lnSpc>
                <a:spcPts val="5590"/>
              </a:lnSpc>
              <a:spcBef>
                <a:spcPts val="725"/>
              </a:spcBef>
            </a:pPr>
            <a:r>
              <a:rPr sz="5100" spc="150" dirty="0"/>
              <a:t>UNAUTHORIZED</a:t>
            </a:r>
            <a:r>
              <a:rPr sz="5100" spc="434" dirty="0"/>
              <a:t> </a:t>
            </a:r>
            <a:r>
              <a:rPr sz="5100" spc="140" dirty="0"/>
              <a:t>PRACTICE</a:t>
            </a:r>
            <a:r>
              <a:rPr sz="5100" spc="434" dirty="0"/>
              <a:t> </a:t>
            </a:r>
            <a:r>
              <a:rPr sz="5100" spc="55" dirty="0"/>
              <a:t>OR </a:t>
            </a:r>
            <a:r>
              <a:rPr sz="5100" spc="190" dirty="0"/>
              <a:t>M</a:t>
            </a:r>
            <a:r>
              <a:rPr sz="5100" spc="175" dirty="0"/>
              <a:t>U</a:t>
            </a:r>
            <a:r>
              <a:rPr sz="5100" spc="-345" dirty="0"/>
              <a:t>L</a:t>
            </a:r>
            <a:r>
              <a:rPr sz="5100" spc="180" dirty="0"/>
              <a:t>TI</a:t>
            </a:r>
            <a:r>
              <a:rPr sz="5100" spc="185" dirty="0"/>
              <a:t>J</a:t>
            </a:r>
            <a:r>
              <a:rPr sz="5100" spc="175" dirty="0"/>
              <a:t>UR</a:t>
            </a:r>
            <a:r>
              <a:rPr sz="5100" spc="180" dirty="0"/>
              <a:t>I</a:t>
            </a:r>
            <a:r>
              <a:rPr sz="5100" spc="175" dirty="0"/>
              <a:t>S</a:t>
            </a:r>
            <a:r>
              <a:rPr sz="5100" spc="185" dirty="0"/>
              <a:t>D</a:t>
            </a:r>
            <a:r>
              <a:rPr sz="5100" spc="180" dirty="0"/>
              <a:t>I</a:t>
            </a:r>
            <a:r>
              <a:rPr sz="5100" spc="190" dirty="0"/>
              <a:t>C</a:t>
            </a:r>
            <a:r>
              <a:rPr sz="5100" spc="180" dirty="0"/>
              <a:t>TI</a:t>
            </a:r>
            <a:r>
              <a:rPr sz="5100" spc="195" dirty="0"/>
              <a:t>O</a:t>
            </a:r>
            <a:r>
              <a:rPr sz="5100" spc="90" dirty="0"/>
              <a:t>N</a:t>
            </a:r>
            <a:r>
              <a:rPr sz="5100" spc="180" dirty="0"/>
              <a:t>A</a:t>
            </a:r>
            <a:r>
              <a:rPr sz="5100" spc="-15" dirty="0"/>
              <a:t>L</a:t>
            </a:r>
            <a:r>
              <a:rPr sz="5100" spc="440" dirty="0"/>
              <a:t> </a:t>
            </a:r>
            <a:r>
              <a:rPr sz="5100" spc="140" dirty="0"/>
              <a:t>PRACTICE?</a:t>
            </a:r>
            <a:endParaRPr sz="5100"/>
          </a:p>
        </p:txBody>
      </p:sp>
      <p:sp>
        <p:nvSpPr>
          <p:cNvPr id="3" name="object 3"/>
          <p:cNvSpPr txBox="1"/>
          <p:nvPr/>
        </p:nvSpPr>
        <p:spPr>
          <a:xfrm>
            <a:off x="1029190" y="2664460"/>
            <a:ext cx="5063490" cy="3832860"/>
          </a:xfrm>
          <a:prstGeom prst="rect">
            <a:avLst/>
          </a:prstGeom>
        </p:spPr>
        <p:txBody>
          <a:bodyPr vert="horz" wrap="square" lIns="0" tIns="143510" rIns="0" bIns="0" rtlCol="0">
            <a:spAutoFit/>
          </a:bodyPr>
          <a:lstStyle/>
          <a:p>
            <a:pPr marL="240665" indent="-227965">
              <a:lnSpc>
                <a:spcPct val="100000"/>
              </a:lnSpc>
              <a:spcBef>
                <a:spcPts val="1130"/>
              </a:spcBef>
              <a:buClr>
                <a:srgbClr val="2A1A00"/>
              </a:buClr>
              <a:buFont typeface="Arial"/>
              <a:buChar char="•"/>
              <a:tabLst>
                <a:tab pos="240665" algn="l"/>
              </a:tabLst>
            </a:pPr>
            <a:r>
              <a:rPr sz="2800" dirty="0">
                <a:solidFill>
                  <a:srgbClr val="595959"/>
                </a:solidFill>
                <a:latin typeface="Cambria"/>
                <a:cs typeface="Cambria"/>
              </a:rPr>
              <a:t>Rule</a:t>
            </a:r>
            <a:r>
              <a:rPr sz="2800" spc="-75" dirty="0">
                <a:solidFill>
                  <a:srgbClr val="595959"/>
                </a:solidFill>
                <a:latin typeface="Cambria"/>
                <a:cs typeface="Cambria"/>
              </a:rPr>
              <a:t> </a:t>
            </a:r>
            <a:r>
              <a:rPr sz="2800" dirty="0">
                <a:solidFill>
                  <a:srgbClr val="595959"/>
                </a:solidFill>
                <a:latin typeface="Cambria"/>
                <a:cs typeface="Cambria"/>
              </a:rPr>
              <a:t>2(q),</a:t>
            </a:r>
            <a:r>
              <a:rPr sz="2800" spc="-65" dirty="0">
                <a:solidFill>
                  <a:srgbClr val="595959"/>
                </a:solidFill>
                <a:latin typeface="Cambria"/>
                <a:cs typeface="Cambria"/>
              </a:rPr>
              <a:t> </a:t>
            </a:r>
            <a:r>
              <a:rPr sz="2800" spc="-20" dirty="0">
                <a:solidFill>
                  <a:srgbClr val="595959"/>
                </a:solidFill>
                <a:latin typeface="Cambria"/>
                <a:cs typeface="Cambria"/>
              </a:rPr>
              <a:t>RLDE:</a:t>
            </a:r>
            <a:endParaRPr sz="2800">
              <a:latin typeface="Cambria"/>
              <a:cs typeface="Cambria"/>
            </a:endParaRPr>
          </a:p>
          <a:p>
            <a:pPr marL="927100">
              <a:lnSpc>
                <a:spcPct val="100000"/>
              </a:lnSpc>
              <a:spcBef>
                <a:spcPts val="1030"/>
              </a:spcBef>
            </a:pPr>
            <a:r>
              <a:rPr sz="2800" dirty="0">
                <a:solidFill>
                  <a:srgbClr val="595959"/>
                </a:solidFill>
                <a:latin typeface="Cambria"/>
                <a:cs typeface="Cambria"/>
              </a:rPr>
              <a:t>Definition</a:t>
            </a:r>
            <a:r>
              <a:rPr sz="2800" spc="-50" dirty="0">
                <a:solidFill>
                  <a:srgbClr val="595959"/>
                </a:solidFill>
                <a:latin typeface="Cambria"/>
                <a:cs typeface="Cambria"/>
              </a:rPr>
              <a:t> </a:t>
            </a:r>
            <a:r>
              <a:rPr sz="2800" dirty="0">
                <a:solidFill>
                  <a:srgbClr val="595959"/>
                </a:solidFill>
                <a:latin typeface="Cambria"/>
                <a:cs typeface="Cambria"/>
              </a:rPr>
              <a:t>of</a:t>
            </a:r>
            <a:r>
              <a:rPr sz="2800" spc="-45" dirty="0">
                <a:solidFill>
                  <a:srgbClr val="595959"/>
                </a:solidFill>
                <a:latin typeface="Cambria"/>
                <a:cs typeface="Cambria"/>
              </a:rPr>
              <a:t> </a:t>
            </a:r>
            <a:r>
              <a:rPr sz="2800" spc="-10" dirty="0">
                <a:solidFill>
                  <a:srgbClr val="595959"/>
                </a:solidFill>
                <a:latin typeface="Cambria"/>
                <a:cs typeface="Cambria"/>
              </a:rPr>
              <a:t>‘lawyer’</a:t>
            </a:r>
            <a:endParaRPr sz="2800">
              <a:latin typeface="Cambria"/>
              <a:cs typeface="Cambria"/>
            </a:endParaRPr>
          </a:p>
          <a:p>
            <a:pPr marL="240665" indent="-227965">
              <a:lnSpc>
                <a:spcPct val="100000"/>
              </a:lnSpc>
              <a:spcBef>
                <a:spcPts val="1035"/>
              </a:spcBef>
              <a:buClr>
                <a:srgbClr val="2A1A00"/>
              </a:buClr>
              <a:buFont typeface="Arial"/>
              <a:buChar char="•"/>
              <a:tabLst>
                <a:tab pos="240665" algn="l"/>
              </a:tabLst>
            </a:pPr>
            <a:r>
              <a:rPr sz="2800" dirty="0">
                <a:solidFill>
                  <a:srgbClr val="595959"/>
                </a:solidFill>
                <a:latin typeface="Cambria"/>
                <a:cs typeface="Cambria"/>
              </a:rPr>
              <a:t>Rule</a:t>
            </a:r>
            <a:r>
              <a:rPr sz="2800" spc="-65" dirty="0">
                <a:solidFill>
                  <a:srgbClr val="595959"/>
                </a:solidFill>
                <a:latin typeface="Cambria"/>
                <a:cs typeface="Cambria"/>
              </a:rPr>
              <a:t> </a:t>
            </a:r>
            <a:r>
              <a:rPr sz="2800" dirty="0">
                <a:solidFill>
                  <a:srgbClr val="595959"/>
                </a:solidFill>
                <a:latin typeface="Cambria"/>
                <a:cs typeface="Cambria"/>
              </a:rPr>
              <a:t>5.5,</a:t>
            </a:r>
            <a:r>
              <a:rPr sz="2800" spc="-60" dirty="0">
                <a:solidFill>
                  <a:srgbClr val="595959"/>
                </a:solidFill>
                <a:latin typeface="Cambria"/>
                <a:cs typeface="Cambria"/>
              </a:rPr>
              <a:t> </a:t>
            </a:r>
            <a:r>
              <a:rPr sz="2800" spc="-20" dirty="0">
                <a:solidFill>
                  <a:srgbClr val="595959"/>
                </a:solidFill>
                <a:latin typeface="Cambria"/>
                <a:cs typeface="Cambria"/>
              </a:rPr>
              <a:t>RPC:</a:t>
            </a:r>
            <a:endParaRPr sz="2800">
              <a:latin typeface="Cambria"/>
              <a:cs typeface="Cambria"/>
            </a:endParaRPr>
          </a:p>
          <a:p>
            <a:pPr marL="927100">
              <a:lnSpc>
                <a:spcPct val="100000"/>
              </a:lnSpc>
              <a:spcBef>
                <a:spcPts val="1055"/>
              </a:spcBef>
            </a:pPr>
            <a:r>
              <a:rPr sz="2800" spc="-10" dirty="0">
                <a:solidFill>
                  <a:srgbClr val="595959"/>
                </a:solidFill>
                <a:latin typeface="Cambria"/>
                <a:cs typeface="Cambria"/>
              </a:rPr>
              <a:t>Multijurisdictional</a:t>
            </a:r>
            <a:r>
              <a:rPr sz="2800" spc="15" dirty="0">
                <a:solidFill>
                  <a:srgbClr val="595959"/>
                </a:solidFill>
                <a:latin typeface="Cambria"/>
                <a:cs typeface="Cambria"/>
              </a:rPr>
              <a:t> </a:t>
            </a:r>
            <a:r>
              <a:rPr sz="2800" spc="-10" dirty="0">
                <a:solidFill>
                  <a:srgbClr val="595959"/>
                </a:solidFill>
                <a:latin typeface="Cambria"/>
                <a:cs typeface="Cambria"/>
              </a:rPr>
              <a:t>Practice</a:t>
            </a:r>
            <a:endParaRPr sz="2800">
              <a:latin typeface="Cambria"/>
              <a:cs typeface="Cambria"/>
            </a:endParaRPr>
          </a:p>
          <a:p>
            <a:pPr marL="240665" indent="-227965">
              <a:lnSpc>
                <a:spcPct val="100000"/>
              </a:lnSpc>
              <a:spcBef>
                <a:spcPts val="1035"/>
              </a:spcBef>
              <a:buClr>
                <a:srgbClr val="2A1A00"/>
              </a:buClr>
              <a:buFont typeface="Arial"/>
              <a:buChar char="•"/>
              <a:tabLst>
                <a:tab pos="240665" algn="l"/>
              </a:tabLst>
            </a:pPr>
            <a:r>
              <a:rPr sz="2800" dirty="0">
                <a:solidFill>
                  <a:srgbClr val="595959"/>
                </a:solidFill>
                <a:latin typeface="Cambria"/>
                <a:cs typeface="Cambria"/>
              </a:rPr>
              <a:t>Rule</a:t>
            </a:r>
            <a:r>
              <a:rPr sz="2800" spc="-65" dirty="0">
                <a:solidFill>
                  <a:srgbClr val="595959"/>
                </a:solidFill>
                <a:latin typeface="Cambria"/>
                <a:cs typeface="Cambria"/>
              </a:rPr>
              <a:t> </a:t>
            </a:r>
            <a:r>
              <a:rPr sz="2800" dirty="0">
                <a:solidFill>
                  <a:srgbClr val="595959"/>
                </a:solidFill>
                <a:latin typeface="Cambria"/>
                <a:cs typeface="Cambria"/>
              </a:rPr>
              <a:t>418,</a:t>
            </a:r>
            <a:r>
              <a:rPr sz="2800" spc="-55" dirty="0">
                <a:solidFill>
                  <a:srgbClr val="595959"/>
                </a:solidFill>
                <a:latin typeface="Cambria"/>
                <a:cs typeface="Cambria"/>
              </a:rPr>
              <a:t> </a:t>
            </a:r>
            <a:r>
              <a:rPr sz="2800" spc="-10" dirty="0">
                <a:solidFill>
                  <a:srgbClr val="595959"/>
                </a:solidFill>
                <a:latin typeface="Cambria"/>
                <a:cs typeface="Cambria"/>
              </a:rPr>
              <a:t>SCACR:</a:t>
            </a:r>
            <a:endParaRPr sz="2800">
              <a:latin typeface="Cambria"/>
              <a:cs typeface="Cambria"/>
            </a:endParaRPr>
          </a:p>
          <a:p>
            <a:pPr marL="927100" marR="265430">
              <a:lnSpc>
                <a:spcPct val="107100"/>
              </a:lnSpc>
              <a:spcBef>
                <a:spcPts val="790"/>
              </a:spcBef>
            </a:pPr>
            <a:r>
              <a:rPr sz="2800" spc="-10" dirty="0">
                <a:solidFill>
                  <a:srgbClr val="595959"/>
                </a:solidFill>
                <a:latin typeface="Cambria"/>
                <a:cs typeface="Cambria"/>
              </a:rPr>
              <a:t>Advertising</a:t>
            </a:r>
            <a:r>
              <a:rPr sz="2800" spc="-75" dirty="0">
                <a:solidFill>
                  <a:srgbClr val="595959"/>
                </a:solidFill>
                <a:latin typeface="Cambria"/>
                <a:cs typeface="Cambria"/>
              </a:rPr>
              <a:t> </a:t>
            </a:r>
            <a:r>
              <a:rPr sz="2800" dirty="0">
                <a:solidFill>
                  <a:srgbClr val="595959"/>
                </a:solidFill>
                <a:latin typeface="Cambria"/>
                <a:cs typeface="Cambria"/>
              </a:rPr>
              <a:t>&amp;</a:t>
            </a:r>
            <a:r>
              <a:rPr sz="2800" spc="-70" dirty="0">
                <a:solidFill>
                  <a:srgbClr val="595959"/>
                </a:solidFill>
                <a:latin typeface="Cambria"/>
                <a:cs typeface="Cambria"/>
              </a:rPr>
              <a:t> </a:t>
            </a:r>
            <a:r>
              <a:rPr sz="2800" spc="-10" dirty="0">
                <a:solidFill>
                  <a:srgbClr val="595959"/>
                </a:solidFill>
                <a:latin typeface="Cambria"/>
                <a:cs typeface="Cambria"/>
              </a:rPr>
              <a:t>Solicitation </a:t>
            </a:r>
            <a:r>
              <a:rPr sz="2800" dirty="0">
                <a:solidFill>
                  <a:srgbClr val="595959"/>
                </a:solidFill>
                <a:latin typeface="Cambria"/>
                <a:cs typeface="Cambria"/>
              </a:rPr>
              <a:t>by</a:t>
            </a:r>
            <a:r>
              <a:rPr sz="2800" spc="-85" dirty="0">
                <a:solidFill>
                  <a:srgbClr val="595959"/>
                </a:solidFill>
                <a:latin typeface="Cambria"/>
                <a:cs typeface="Cambria"/>
              </a:rPr>
              <a:t> </a:t>
            </a:r>
            <a:r>
              <a:rPr sz="2800" dirty="0">
                <a:solidFill>
                  <a:srgbClr val="595959"/>
                </a:solidFill>
                <a:latin typeface="Cambria"/>
                <a:cs typeface="Cambria"/>
              </a:rPr>
              <a:t>‘unlicensed’</a:t>
            </a:r>
            <a:r>
              <a:rPr sz="2800" spc="-80" dirty="0">
                <a:solidFill>
                  <a:srgbClr val="595959"/>
                </a:solidFill>
                <a:latin typeface="Cambria"/>
                <a:cs typeface="Cambria"/>
              </a:rPr>
              <a:t> </a:t>
            </a:r>
            <a:r>
              <a:rPr sz="2800" spc="-10" dirty="0">
                <a:solidFill>
                  <a:srgbClr val="595959"/>
                </a:solidFill>
                <a:latin typeface="Cambria"/>
                <a:cs typeface="Cambria"/>
              </a:rPr>
              <a:t>lawyers</a:t>
            </a:r>
            <a:endParaRPr sz="2800">
              <a:latin typeface="Cambria"/>
              <a:cs typeface="Cambria"/>
            </a:endParaRPr>
          </a:p>
        </p:txBody>
      </p:sp>
      <p:sp>
        <p:nvSpPr>
          <p:cNvPr id="4" name="object 4"/>
          <p:cNvSpPr txBox="1"/>
          <p:nvPr/>
        </p:nvSpPr>
        <p:spPr>
          <a:xfrm>
            <a:off x="7092188" y="2664460"/>
            <a:ext cx="3755390" cy="3655695"/>
          </a:xfrm>
          <a:prstGeom prst="rect">
            <a:avLst/>
          </a:prstGeom>
        </p:spPr>
        <p:txBody>
          <a:bodyPr vert="horz" wrap="square" lIns="0" tIns="143510" rIns="0" bIns="0" rtlCol="0">
            <a:spAutoFit/>
          </a:bodyPr>
          <a:lstStyle/>
          <a:p>
            <a:pPr marL="240665" indent="-227965">
              <a:lnSpc>
                <a:spcPct val="100000"/>
              </a:lnSpc>
              <a:spcBef>
                <a:spcPts val="1130"/>
              </a:spcBef>
              <a:buClr>
                <a:srgbClr val="2A1A00"/>
              </a:buClr>
              <a:buFont typeface="Arial"/>
              <a:buChar char="•"/>
              <a:tabLst>
                <a:tab pos="240665" algn="l"/>
              </a:tabLst>
            </a:pPr>
            <a:r>
              <a:rPr sz="2800" dirty="0">
                <a:solidFill>
                  <a:srgbClr val="595959"/>
                </a:solidFill>
                <a:latin typeface="Cambria"/>
                <a:cs typeface="Cambria"/>
              </a:rPr>
              <a:t>Rule</a:t>
            </a:r>
            <a:r>
              <a:rPr sz="2800" spc="-65" dirty="0">
                <a:solidFill>
                  <a:srgbClr val="595959"/>
                </a:solidFill>
                <a:latin typeface="Cambria"/>
                <a:cs typeface="Cambria"/>
              </a:rPr>
              <a:t> </a:t>
            </a:r>
            <a:r>
              <a:rPr sz="2800" dirty="0">
                <a:solidFill>
                  <a:srgbClr val="595959"/>
                </a:solidFill>
                <a:latin typeface="Cambria"/>
                <a:cs typeface="Cambria"/>
              </a:rPr>
              <a:t>404,</a:t>
            </a:r>
            <a:r>
              <a:rPr sz="2800" spc="-55" dirty="0">
                <a:solidFill>
                  <a:srgbClr val="595959"/>
                </a:solidFill>
                <a:latin typeface="Cambria"/>
                <a:cs typeface="Cambria"/>
              </a:rPr>
              <a:t> </a:t>
            </a:r>
            <a:r>
              <a:rPr sz="2800" spc="-10" dirty="0">
                <a:solidFill>
                  <a:srgbClr val="595959"/>
                </a:solidFill>
                <a:latin typeface="Cambria"/>
                <a:cs typeface="Cambria"/>
              </a:rPr>
              <a:t>SCACR:</a:t>
            </a:r>
            <a:endParaRPr sz="2800">
              <a:latin typeface="Cambria"/>
              <a:cs typeface="Cambria"/>
            </a:endParaRPr>
          </a:p>
          <a:p>
            <a:pPr marL="927100">
              <a:lnSpc>
                <a:spcPct val="100000"/>
              </a:lnSpc>
              <a:spcBef>
                <a:spcPts val="1030"/>
              </a:spcBef>
            </a:pPr>
            <a:r>
              <a:rPr sz="2800" i="1" dirty="0">
                <a:solidFill>
                  <a:srgbClr val="595959"/>
                </a:solidFill>
                <a:latin typeface="Cambria"/>
                <a:cs typeface="Cambria"/>
              </a:rPr>
              <a:t>Pro</a:t>
            </a:r>
            <a:r>
              <a:rPr sz="2800" i="1" spc="-45" dirty="0">
                <a:solidFill>
                  <a:srgbClr val="595959"/>
                </a:solidFill>
                <a:latin typeface="Cambria"/>
                <a:cs typeface="Cambria"/>
              </a:rPr>
              <a:t> </a:t>
            </a:r>
            <a:r>
              <a:rPr sz="2800" i="1" dirty="0">
                <a:solidFill>
                  <a:srgbClr val="595959"/>
                </a:solidFill>
                <a:latin typeface="Cambria"/>
                <a:cs typeface="Cambria"/>
              </a:rPr>
              <a:t>Hac</a:t>
            </a:r>
            <a:r>
              <a:rPr sz="2800" i="1" spc="-50" dirty="0">
                <a:solidFill>
                  <a:srgbClr val="595959"/>
                </a:solidFill>
                <a:latin typeface="Cambria"/>
                <a:cs typeface="Cambria"/>
              </a:rPr>
              <a:t> </a:t>
            </a:r>
            <a:r>
              <a:rPr sz="2800" i="1" spc="-20" dirty="0">
                <a:solidFill>
                  <a:srgbClr val="595959"/>
                </a:solidFill>
                <a:latin typeface="Cambria"/>
                <a:cs typeface="Cambria"/>
              </a:rPr>
              <a:t>Vice</a:t>
            </a:r>
            <a:endParaRPr sz="2800">
              <a:latin typeface="Cambria"/>
              <a:cs typeface="Cambria"/>
            </a:endParaRPr>
          </a:p>
          <a:p>
            <a:pPr marL="927100">
              <a:lnSpc>
                <a:spcPct val="100000"/>
              </a:lnSpc>
              <a:spcBef>
                <a:spcPts val="340"/>
              </a:spcBef>
            </a:pPr>
            <a:r>
              <a:rPr sz="2800" spc="-10" dirty="0">
                <a:solidFill>
                  <a:srgbClr val="595959"/>
                </a:solidFill>
                <a:latin typeface="Cambria"/>
                <a:cs typeface="Cambria"/>
              </a:rPr>
              <a:t>Admission</a:t>
            </a:r>
            <a:endParaRPr sz="2800">
              <a:latin typeface="Cambria"/>
              <a:cs typeface="Cambria"/>
            </a:endParaRPr>
          </a:p>
          <a:p>
            <a:pPr marL="240665" indent="-227965">
              <a:lnSpc>
                <a:spcPct val="100000"/>
              </a:lnSpc>
              <a:spcBef>
                <a:spcPts val="1030"/>
              </a:spcBef>
              <a:buClr>
                <a:srgbClr val="2A1A00"/>
              </a:buClr>
              <a:buFont typeface="Arial"/>
              <a:buChar char="•"/>
              <a:tabLst>
                <a:tab pos="240665" algn="l"/>
              </a:tabLst>
            </a:pPr>
            <a:r>
              <a:rPr sz="2800" dirty="0">
                <a:solidFill>
                  <a:srgbClr val="595959"/>
                </a:solidFill>
                <a:latin typeface="Cambria"/>
                <a:cs typeface="Cambria"/>
              </a:rPr>
              <a:t>Rule</a:t>
            </a:r>
            <a:r>
              <a:rPr sz="2800" spc="-65" dirty="0">
                <a:solidFill>
                  <a:srgbClr val="595959"/>
                </a:solidFill>
                <a:latin typeface="Cambria"/>
                <a:cs typeface="Cambria"/>
              </a:rPr>
              <a:t> </a:t>
            </a:r>
            <a:r>
              <a:rPr sz="2800" dirty="0">
                <a:solidFill>
                  <a:srgbClr val="595959"/>
                </a:solidFill>
                <a:latin typeface="Cambria"/>
                <a:cs typeface="Cambria"/>
              </a:rPr>
              <a:t>405,</a:t>
            </a:r>
            <a:r>
              <a:rPr sz="2800" spc="-55" dirty="0">
                <a:solidFill>
                  <a:srgbClr val="595959"/>
                </a:solidFill>
                <a:latin typeface="Cambria"/>
                <a:cs typeface="Cambria"/>
              </a:rPr>
              <a:t> </a:t>
            </a:r>
            <a:r>
              <a:rPr sz="2800" spc="-10" dirty="0">
                <a:solidFill>
                  <a:srgbClr val="595959"/>
                </a:solidFill>
                <a:latin typeface="Cambria"/>
                <a:cs typeface="Cambria"/>
              </a:rPr>
              <a:t>SCACR:</a:t>
            </a:r>
            <a:endParaRPr sz="2800">
              <a:latin typeface="Cambria"/>
              <a:cs typeface="Cambria"/>
            </a:endParaRPr>
          </a:p>
          <a:p>
            <a:pPr marL="927100" marR="5080">
              <a:lnSpc>
                <a:spcPct val="108600"/>
              </a:lnSpc>
              <a:spcBef>
                <a:spcPts val="770"/>
              </a:spcBef>
            </a:pPr>
            <a:r>
              <a:rPr sz="2800" dirty="0">
                <a:solidFill>
                  <a:srgbClr val="595959"/>
                </a:solidFill>
                <a:latin typeface="Cambria"/>
                <a:cs typeface="Cambria"/>
              </a:rPr>
              <a:t>Limited</a:t>
            </a:r>
            <a:r>
              <a:rPr sz="2800" spc="-60" dirty="0">
                <a:solidFill>
                  <a:srgbClr val="595959"/>
                </a:solidFill>
                <a:latin typeface="Cambria"/>
                <a:cs typeface="Cambria"/>
              </a:rPr>
              <a:t> </a:t>
            </a:r>
            <a:r>
              <a:rPr sz="2800" spc="-10" dirty="0">
                <a:solidFill>
                  <a:srgbClr val="595959"/>
                </a:solidFill>
                <a:latin typeface="Cambria"/>
                <a:cs typeface="Cambria"/>
              </a:rPr>
              <a:t>Certificate </a:t>
            </a:r>
            <a:r>
              <a:rPr sz="2800" dirty="0">
                <a:solidFill>
                  <a:srgbClr val="595959"/>
                </a:solidFill>
                <a:latin typeface="Cambria"/>
                <a:cs typeface="Cambria"/>
              </a:rPr>
              <a:t>of</a:t>
            </a:r>
            <a:r>
              <a:rPr sz="2800" spc="-60" dirty="0">
                <a:solidFill>
                  <a:srgbClr val="595959"/>
                </a:solidFill>
                <a:latin typeface="Cambria"/>
                <a:cs typeface="Cambria"/>
              </a:rPr>
              <a:t> </a:t>
            </a:r>
            <a:r>
              <a:rPr sz="2800" dirty="0">
                <a:solidFill>
                  <a:srgbClr val="595959"/>
                </a:solidFill>
                <a:latin typeface="Cambria"/>
                <a:cs typeface="Cambria"/>
              </a:rPr>
              <a:t>Admission</a:t>
            </a:r>
            <a:r>
              <a:rPr sz="2800" spc="-60" dirty="0">
                <a:solidFill>
                  <a:srgbClr val="595959"/>
                </a:solidFill>
                <a:latin typeface="Cambria"/>
                <a:cs typeface="Cambria"/>
              </a:rPr>
              <a:t> </a:t>
            </a:r>
            <a:r>
              <a:rPr sz="2800" spc="-25" dirty="0">
                <a:solidFill>
                  <a:srgbClr val="595959"/>
                </a:solidFill>
                <a:latin typeface="Cambria"/>
                <a:cs typeface="Cambria"/>
              </a:rPr>
              <a:t>for </a:t>
            </a:r>
            <a:r>
              <a:rPr sz="2800" spc="-10" dirty="0">
                <a:solidFill>
                  <a:srgbClr val="595959"/>
                </a:solidFill>
                <a:latin typeface="Cambria"/>
                <a:cs typeface="Cambria"/>
              </a:rPr>
              <a:t>In-</a:t>
            </a:r>
            <a:r>
              <a:rPr sz="2800" dirty="0">
                <a:solidFill>
                  <a:srgbClr val="595959"/>
                </a:solidFill>
                <a:latin typeface="Cambria"/>
                <a:cs typeface="Cambria"/>
              </a:rPr>
              <a:t>House</a:t>
            </a:r>
            <a:r>
              <a:rPr sz="2800" spc="-65" dirty="0">
                <a:solidFill>
                  <a:srgbClr val="595959"/>
                </a:solidFill>
                <a:latin typeface="Cambria"/>
                <a:cs typeface="Cambria"/>
              </a:rPr>
              <a:t> </a:t>
            </a:r>
            <a:r>
              <a:rPr sz="2800" spc="-10" dirty="0">
                <a:solidFill>
                  <a:srgbClr val="595959"/>
                </a:solidFill>
                <a:latin typeface="Cambria"/>
                <a:cs typeface="Cambria"/>
              </a:rPr>
              <a:t>Counsel</a:t>
            </a:r>
            <a:endParaRPr sz="2800">
              <a:latin typeface="Cambria"/>
              <a:cs typeface="Cambria"/>
            </a:endParaRPr>
          </a:p>
        </p:txBody>
      </p:sp>
      <p:sp>
        <p:nvSpPr>
          <p:cNvPr id="5" name="object 5"/>
          <p:cNvSpPr txBox="1"/>
          <p:nvPr/>
        </p:nvSpPr>
        <p:spPr>
          <a:xfrm>
            <a:off x="1673683" y="1748028"/>
            <a:ext cx="9333865" cy="513080"/>
          </a:xfrm>
          <a:prstGeom prst="rect">
            <a:avLst/>
          </a:prstGeom>
        </p:spPr>
        <p:txBody>
          <a:bodyPr vert="horz" wrap="square" lIns="0" tIns="12700" rIns="0" bIns="0" rtlCol="0">
            <a:spAutoFit/>
          </a:bodyPr>
          <a:lstStyle/>
          <a:p>
            <a:pPr marL="12700">
              <a:lnSpc>
                <a:spcPct val="100000"/>
              </a:lnSpc>
              <a:spcBef>
                <a:spcPts val="100"/>
              </a:spcBef>
            </a:pPr>
            <a:r>
              <a:rPr sz="3200" dirty="0">
                <a:latin typeface="Cambria"/>
                <a:cs typeface="Cambria"/>
              </a:rPr>
              <a:t>South</a:t>
            </a:r>
            <a:r>
              <a:rPr sz="3200" spc="-110" dirty="0">
                <a:latin typeface="Cambria"/>
                <a:cs typeface="Cambria"/>
              </a:rPr>
              <a:t> </a:t>
            </a:r>
            <a:r>
              <a:rPr sz="3200" dirty="0">
                <a:latin typeface="Cambria"/>
                <a:cs typeface="Cambria"/>
              </a:rPr>
              <a:t>Carolina</a:t>
            </a:r>
            <a:r>
              <a:rPr sz="3200" spc="-110" dirty="0">
                <a:latin typeface="Cambria"/>
                <a:cs typeface="Cambria"/>
              </a:rPr>
              <a:t> </a:t>
            </a:r>
            <a:r>
              <a:rPr sz="3200" dirty="0">
                <a:latin typeface="Cambria"/>
                <a:cs typeface="Cambria"/>
              </a:rPr>
              <a:t>Jurisdiction</a:t>
            </a:r>
            <a:r>
              <a:rPr sz="3200" spc="-105" dirty="0">
                <a:latin typeface="Cambria"/>
                <a:cs typeface="Cambria"/>
              </a:rPr>
              <a:t> </a:t>
            </a:r>
            <a:r>
              <a:rPr sz="3200" dirty="0">
                <a:latin typeface="Cambria"/>
                <a:cs typeface="Cambria"/>
              </a:rPr>
              <a:t>Over</a:t>
            </a:r>
            <a:r>
              <a:rPr sz="3200" spc="-105" dirty="0">
                <a:latin typeface="Cambria"/>
                <a:cs typeface="Cambria"/>
              </a:rPr>
              <a:t> </a:t>
            </a:r>
            <a:r>
              <a:rPr sz="3200" dirty="0">
                <a:latin typeface="Cambria"/>
                <a:cs typeface="Cambria"/>
              </a:rPr>
              <a:t>‘Unlicensed’</a:t>
            </a:r>
            <a:r>
              <a:rPr sz="3200" spc="-100" dirty="0">
                <a:latin typeface="Cambria"/>
                <a:cs typeface="Cambria"/>
              </a:rPr>
              <a:t> </a:t>
            </a:r>
            <a:r>
              <a:rPr sz="3200" spc="-10" dirty="0">
                <a:latin typeface="Cambria"/>
                <a:cs typeface="Cambria"/>
              </a:rPr>
              <a:t>Lawyers</a:t>
            </a:r>
            <a:endParaRPr sz="3200">
              <a:latin typeface="Cambria"/>
              <a:cs typeface="Cambria"/>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2075" rIns="0" bIns="0" rtlCol="0">
            <a:spAutoFit/>
          </a:bodyPr>
          <a:lstStyle/>
          <a:p>
            <a:pPr marL="12700" marR="5080" indent="668020">
              <a:lnSpc>
                <a:spcPts val="5590"/>
              </a:lnSpc>
              <a:spcBef>
                <a:spcPts val="725"/>
              </a:spcBef>
            </a:pPr>
            <a:r>
              <a:rPr sz="5100" spc="150" dirty="0"/>
              <a:t>UNAUTHORIZED</a:t>
            </a:r>
            <a:r>
              <a:rPr sz="5100" spc="434" dirty="0"/>
              <a:t> </a:t>
            </a:r>
            <a:r>
              <a:rPr sz="5100" spc="140" dirty="0"/>
              <a:t>PRACTICE</a:t>
            </a:r>
            <a:r>
              <a:rPr sz="5100" spc="434" dirty="0"/>
              <a:t> </a:t>
            </a:r>
            <a:r>
              <a:rPr sz="5100" spc="55" dirty="0"/>
              <a:t>OR </a:t>
            </a:r>
            <a:r>
              <a:rPr sz="5100" spc="190" dirty="0"/>
              <a:t>M</a:t>
            </a:r>
            <a:r>
              <a:rPr sz="5100" spc="175" dirty="0"/>
              <a:t>U</a:t>
            </a:r>
            <a:r>
              <a:rPr sz="5100" spc="-345" dirty="0"/>
              <a:t>L</a:t>
            </a:r>
            <a:r>
              <a:rPr sz="5100" spc="180" dirty="0"/>
              <a:t>TI</a:t>
            </a:r>
            <a:r>
              <a:rPr sz="5100" spc="185" dirty="0"/>
              <a:t>J</a:t>
            </a:r>
            <a:r>
              <a:rPr sz="5100" spc="175" dirty="0"/>
              <a:t>UR</a:t>
            </a:r>
            <a:r>
              <a:rPr sz="5100" spc="180" dirty="0"/>
              <a:t>I</a:t>
            </a:r>
            <a:r>
              <a:rPr sz="5100" spc="175" dirty="0"/>
              <a:t>S</a:t>
            </a:r>
            <a:r>
              <a:rPr sz="5100" spc="185" dirty="0"/>
              <a:t>D</a:t>
            </a:r>
            <a:r>
              <a:rPr sz="5100" spc="180" dirty="0"/>
              <a:t>I</a:t>
            </a:r>
            <a:r>
              <a:rPr sz="5100" spc="190" dirty="0"/>
              <a:t>C</a:t>
            </a:r>
            <a:r>
              <a:rPr sz="5100" spc="180" dirty="0"/>
              <a:t>TI</a:t>
            </a:r>
            <a:r>
              <a:rPr sz="5100" spc="195" dirty="0"/>
              <a:t>O</a:t>
            </a:r>
            <a:r>
              <a:rPr sz="5100" spc="90" dirty="0"/>
              <a:t>N</a:t>
            </a:r>
            <a:r>
              <a:rPr sz="5100" spc="180" dirty="0"/>
              <a:t>A</a:t>
            </a:r>
            <a:r>
              <a:rPr sz="5100" spc="-15" dirty="0"/>
              <a:t>L</a:t>
            </a:r>
            <a:r>
              <a:rPr sz="5100" spc="440" dirty="0"/>
              <a:t> </a:t>
            </a:r>
            <a:r>
              <a:rPr sz="5100" spc="140" dirty="0"/>
              <a:t>PRACTICE?</a:t>
            </a:r>
            <a:endParaRPr sz="5100"/>
          </a:p>
        </p:txBody>
      </p:sp>
      <p:sp>
        <p:nvSpPr>
          <p:cNvPr id="3" name="object 3"/>
          <p:cNvSpPr txBox="1">
            <a:spLocks noGrp="1"/>
          </p:cNvSpPr>
          <p:nvPr>
            <p:ph type="body" idx="1"/>
          </p:nvPr>
        </p:nvSpPr>
        <p:spPr>
          <a:prstGeom prst="rect">
            <a:avLst/>
          </a:prstGeom>
        </p:spPr>
        <p:txBody>
          <a:bodyPr vert="horz" wrap="square" lIns="0" tIns="9525" rIns="0" bIns="0" rtlCol="0">
            <a:spAutoFit/>
          </a:bodyPr>
          <a:lstStyle/>
          <a:p>
            <a:pPr marL="12700" marR="28575">
              <a:lnSpc>
                <a:spcPct val="100600"/>
              </a:lnSpc>
              <a:spcBef>
                <a:spcPts val="75"/>
              </a:spcBef>
              <a:tabLst>
                <a:tab pos="6856730" algn="l"/>
              </a:tabLst>
            </a:pPr>
            <a:r>
              <a:rPr sz="3400" dirty="0"/>
              <a:t>Establishes</a:t>
            </a:r>
            <a:r>
              <a:rPr sz="3400" spc="-65" dirty="0"/>
              <a:t> </a:t>
            </a:r>
            <a:r>
              <a:rPr sz="3400" dirty="0"/>
              <a:t>jurisdiction</a:t>
            </a:r>
            <a:r>
              <a:rPr sz="3400" spc="-65" dirty="0"/>
              <a:t> </a:t>
            </a:r>
            <a:r>
              <a:rPr sz="3400" dirty="0"/>
              <a:t>of</a:t>
            </a:r>
            <a:r>
              <a:rPr sz="3400" spc="-70" dirty="0"/>
              <a:t> </a:t>
            </a:r>
            <a:r>
              <a:rPr sz="3400" dirty="0"/>
              <a:t>ODC,</a:t>
            </a:r>
            <a:r>
              <a:rPr sz="3400" spc="-65" dirty="0"/>
              <a:t> </a:t>
            </a:r>
            <a:r>
              <a:rPr sz="3400" spc="-20" dirty="0"/>
              <a:t>CLC,</a:t>
            </a:r>
            <a:r>
              <a:rPr sz="3400" dirty="0"/>
              <a:t>	Supreme</a:t>
            </a:r>
            <a:r>
              <a:rPr sz="3400" spc="-100" dirty="0"/>
              <a:t> </a:t>
            </a:r>
            <a:r>
              <a:rPr sz="3400" dirty="0"/>
              <a:t>Court</a:t>
            </a:r>
            <a:r>
              <a:rPr sz="3400" spc="-90" dirty="0"/>
              <a:t> </a:t>
            </a:r>
            <a:r>
              <a:rPr sz="3400" spc="-25" dirty="0"/>
              <a:t>for </a:t>
            </a:r>
            <a:r>
              <a:rPr sz="3400" dirty="0"/>
              <a:t>regulation</a:t>
            </a:r>
            <a:r>
              <a:rPr sz="3400" spc="-75" dirty="0"/>
              <a:t> </a:t>
            </a:r>
            <a:r>
              <a:rPr sz="3400" dirty="0"/>
              <a:t>of</a:t>
            </a:r>
            <a:r>
              <a:rPr sz="3400" spc="-80" dirty="0"/>
              <a:t> </a:t>
            </a:r>
            <a:r>
              <a:rPr sz="3400" spc="-10" dirty="0"/>
              <a:t>lawyers</a:t>
            </a:r>
            <a:r>
              <a:rPr sz="3400" spc="-75" dirty="0"/>
              <a:t> </a:t>
            </a:r>
            <a:r>
              <a:rPr sz="3400" dirty="0"/>
              <a:t>and</a:t>
            </a:r>
            <a:r>
              <a:rPr sz="3400" spc="-75" dirty="0"/>
              <a:t> </a:t>
            </a:r>
            <a:r>
              <a:rPr sz="3400" spc="-10" dirty="0"/>
              <a:t>enforcement</a:t>
            </a:r>
            <a:r>
              <a:rPr sz="3400" spc="-80" dirty="0"/>
              <a:t> </a:t>
            </a:r>
            <a:r>
              <a:rPr sz="3400" dirty="0"/>
              <a:t>of</a:t>
            </a:r>
            <a:r>
              <a:rPr sz="3400" spc="-80" dirty="0"/>
              <a:t> </a:t>
            </a:r>
            <a:r>
              <a:rPr sz="3400" dirty="0"/>
              <a:t>conduct</a:t>
            </a:r>
            <a:r>
              <a:rPr sz="3400" spc="-75" dirty="0"/>
              <a:t> </a:t>
            </a:r>
            <a:r>
              <a:rPr sz="3400" spc="-10" dirty="0"/>
              <a:t>rules</a:t>
            </a:r>
            <a:endParaRPr sz="3400"/>
          </a:p>
          <a:p>
            <a:pPr>
              <a:lnSpc>
                <a:spcPct val="100000"/>
              </a:lnSpc>
              <a:spcBef>
                <a:spcPts val="45"/>
              </a:spcBef>
            </a:pPr>
            <a:endParaRPr sz="3400"/>
          </a:p>
          <a:p>
            <a:pPr marL="12700">
              <a:lnSpc>
                <a:spcPct val="100000"/>
              </a:lnSpc>
            </a:pPr>
            <a:r>
              <a:rPr sz="3400" dirty="0"/>
              <a:t>Definition</a:t>
            </a:r>
            <a:r>
              <a:rPr sz="3400" spc="-80" dirty="0"/>
              <a:t> </a:t>
            </a:r>
            <a:r>
              <a:rPr sz="3400" dirty="0"/>
              <a:t>of</a:t>
            </a:r>
            <a:r>
              <a:rPr sz="3400" spc="-80" dirty="0"/>
              <a:t> </a:t>
            </a:r>
            <a:r>
              <a:rPr sz="3400" spc="-10" dirty="0"/>
              <a:t>‘lawyer’</a:t>
            </a:r>
            <a:r>
              <a:rPr sz="3400" spc="-80" dirty="0"/>
              <a:t> </a:t>
            </a:r>
            <a:r>
              <a:rPr sz="3400" spc="-10" dirty="0"/>
              <a:t>includes:</a:t>
            </a:r>
            <a:endParaRPr sz="3400"/>
          </a:p>
          <a:p>
            <a:pPr marL="927100" marR="5080" indent="-457200">
              <a:lnSpc>
                <a:spcPct val="100000"/>
              </a:lnSpc>
              <a:spcBef>
                <a:spcPts val="25"/>
              </a:spcBef>
              <a:buFont typeface="Arial"/>
              <a:buChar char="•"/>
              <a:tabLst>
                <a:tab pos="927100" algn="l"/>
              </a:tabLst>
            </a:pPr>
            <a:r>
              <a:rPr sz="3400" dirty="0"/>
              <a:t>A</a:t>
            </a:r>
            <a:r>
              <a:rPr sz="3400" spc="-75" dirty="0"/>
              <a:t> </a:t>
            </a:r>
            <a:r>
              <a:rPr sz="3400" spc="-10" dirty="0"/>
              <a:t>lawyer</a:t>
            </a:r>
            <a:r>
              <a:rPr sz="3400" spc="-70" dirty="0"/>
              <a:t> </a:t>
            </a:r>
            <a:r>
              <a:rPr sz="3400" dirty="0"/>
              <a:t>not</a:t>
            </a:r>
            <a:r>
              <a:rPr sz="3400" spc="-60" dirty="0"/>
              <a:t> </a:t>
            </a:r>
            <a:r>
              <a:rPr sz="3400" dirty="0"/>
              <a:t>admitted</a:t>
            </a:r>
            <a:r>
              <a:rPr sz="3400" spc="-60" dirty="0"/>
              <a:t> </a:t>
            </a:r>
            <a:r>
              <a:rPr sz="3400" dirty="0"/>
              <a:t>in</a:t>
            </a:r>
            <a:r>
              <a:rPr sz="3400" spc="-65" dirty="0"/>
              <a:t> </a:t>
            </a:r>
            <a:r>
              <a:rPr sz="3400" dirty="0"/>
              <a:t>SC</a:t>
            </a:r>
            <a:r>
              <a:rPr sz="3400" spc="-65" dirty="0"/>
              <a:t> </a:t>
            </a:r>
            <a:r>
              <a:rPr sz="3400" dirty="0"/>
              <a:t>who</a:t>
            </a:r>
            <a:r>
              <a:rPr sz="3400" spc="-65" dirty="0"/>
              <a:t> </a:t>
            </a:r>
            <a:r>
              <a:rPr sz="3400" dirty="0"/>
              <a:t>provides</a:t>
            </a:r>
            <a:r>
              <a:rPr sz="3400" spc="-60" dirty="0"/>
              <a:t> </a:t>
            </a:r>
            <a:r>
              <a:rPr sz="3400" dirty="0"/>
              <a:t>or</a:t>
            </a:r>
            <a:r>
              <a:rPr sz="3400" spc="-70" dirty="0"/>
              <a:t> </a:t>
            </a:r>
            <a:r>
              <a:rPr sz="3400" spc="-10" dirty="0"/>
              <a:t>offers </a:t>
            </a:r>
            <a:r>
              <a:rPr sz="3400" dirty="0"/>
              <a:t>to</a:t>
            </a:r>
            <a:r>
              <a:rPr sz="3400" spc="-85" dirty="0"/>
              <a:t> </a:t>
            </a:r>
            <a:r>
              <a:rPr sz="3400" dirty="0"/>
              <a:t>provide</a:t>
            </a:r>
            <a:r>
              <a:rPr sz="3400" spc="-70" dirty="0"/>
              <a:t> </a:t>
            </a:r>
            <a:r>
              <a:rPr sz="3400" dirty="0"/>
              <a:t>legal</a:t>
            </a:r>
            <a:r>
              <a:rPr sz="3400" spc="-80" dirty="0"/>
              <a:t> </a:t>
            </a:r>
            <a:r>
              <a:rPr sz="3400" dirty="0"/>
              <a:t>services</a:t>
            </a:r>
            <a:r>
              <a:rPr sz="3400" spc="-75" dirty="0"/>
              <a:t> </a:t>
            </a:r>
            <a:r>
              <a:rPr sz="3400" dirty="0"/>
              <a:t>in</a:t>
            </a:r>
            <a:r>
              <a:rPr sz="3400" spc="-80" dirty="0"/>
              <a:t> </a:t>
            </a:r>
            <a:r>
              <a:rPr sz="3400" spc="-25" dirty="0"/>
              <a:t>SC</a:t>
            </a:r>
            <a:endParaRPr sz="3400"/>
          </a:p>
          <a:p>
            <a:pPr marL="927100" marR="22860" indent="-457200">
              <a:lnSpc>
                <a:spcPct val="100600"/>
              </a:lnSpc>
              <a:buFont typeface="Arial"/>
              <a:buChar char="•"/>
              <a:tabLst>
                <a:tab pos="927100" algn="l"/>
              </a:tabLst>
            </a:pPr>
            <a:r>
              <a:rPr sz="3400" dirty="0"/>
              <a:t>A</a:t>
            </a:r>
            <a:r>
              <a:rPr sz="3400" spc="-65" dirty="0"/>
              <a:t> </a:t>
            </a:r>
            <a:r>
              <a:rPr sz="3400" spc="-10" dirty="0"/>
              <a:t>lawyer</a:t>
            </a:r>
            <a:r>
              <a:rPr sz="3400" spc="-65" dirty="0"/>
              <a:t> </a:t>
            </a:r>
            <a:r>
              <a:rPr sz="3400" dirty="0"/>
              <a:t>not</a:t>
            </a:r>
            <a:r>
              <a:rPr sz="3400" spc="-55" dirty="0"/>
              <a:t> </a:t>
            </a:r>
            <a:r>
              <a:rPr sz="3400" dirty="0"/>
              <a:t>admitted</a:t>
            </a:r>
            <a:r>
              <a:rPr sz="3400" spc="-60" dirty="0"/>
              <a:t> </a:t>
            </a:r>
            <a:r>
              <a:rPr sz="3400" dirty="0"/>
              <a:t>in</a:t>
            </a:r>
            <a:r>
              <a:rPr sz="3400" spc="-55" dirty="0"/>
              <a:t> </a:t>
            </a:r>
            <a:r>
              <a:rPr sz="3400" dirty="0"/>
              <a:t>SC</a:t>
            </a:r>
            <a:r>
              <a:rPr sz="3400" spc="-60" dirty="0"/>
              <a:t> </a:t>
            </a:r>
            <a:r>
              <a:rPr sz="3400" dirty="0"/>
              <a:t>whose</a:t>
            </a:r>
            <a:r>
              <a:rPr sz="3400" spc="-50" dirty="0"/>
              <a:t> </a:t>
            </a:r>
            <a:r>
              <a:rPr sz="3400" spc="-10" dirty="0"/>
              <a:t>advertisements </a:t>
            </a:r>
            <a:r>
              <a:rPr sz="3400" dirty="0"/>
              <a:t>or</a:t>
            </a:r>
            <a:r>
              <a:rPr sz="3400" spc="-75" dirty="0"/>
              <a:t> </a:t>
            </a:r>
            <a:r>
              <a:rPr sz="3400" dirty="0"/>
              <a:t>solicitations</a:t>
            </a:r>
            <a:r>
              <a:rPr sz="3400" spc="-65" dirty="0"/>
              <a:t> </a:t>
            </a:r>
            <a:r>
              <a:rPr sz="3400" dirty="0"/>
              <a:t>are</a:t>
            </a:r>
            <a:r>
              <a:rPr sz="3400" spc="-60" dirty="0"/>
              <a:t> </a:t>
            </a:r>
            <a:r>
              <a:rPr sz="3400" dirty="0"/>
              <a:t>subject</a:t>
            </a:r>
            <a:r>
              <a:rPr sz="3400" spc="-60" dirty="0"/>
              <a:t> </a:t>
            </a:r>
            <a:r>
              <a:rPr sz="3400" dirty="0"/>
              <a:t>to</a:t>
            </a:r>
            <a:r>
              <a:rPr sz="3400" spc="-70" dirty="0"/>
              <a:t> </a:t>
            </a:r>
            <a:r>
              <a:rPr sz="3400" dirty="0"/>
              <a:t>Rule</a:t>
            </a:r>
            <a:r>
              <a:rPr sz="3400" spc="-60" dirty="0"/>
              <a:t> </a:t>
            </a:r>
            <a:r>
              <a:rPr sz="3400" dirty="0"/>
              <a:t>418,</a:t>
            </a:r>
            <a:r>
              <a:rPr sz="3400" spc="-60" dirty="0"/>
              <a:t> </a:t>
            </a:r>
            <a:r>
              <a:rPr sz="3400" spc="-10" dirty="0"/>
              <a:t>SCACR</a:t>
            </a:r>
            <a:endParaRPr sz="34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2075" rIns="0" bIns="0" rtlCol="0">
            <a:spAutoFit/>
          </a:bodyPr>
          <a:lstStyle/>
          <a:p>
            <a:pPr marL="12700" marR="5080" indent="668020">
              <a:lnSpc>
                <a:spcPts val="5590"/>
              </a:lnSpc>
              <a:spcBef>
                <a:spcPts val="725"/>
              </a:spcBef>
            </a:pPr>
            <a:r>
              <a:rPr sz="5100" spc="150" dirty="0"/>
              <a:t>UNAUTHORIZED</a:t>
            </a:r>
            <a:r>
              <a:rPr sz="5100" spc="434" dirty="0"/>
              <a:t> </a:t>
            </a:r>
            <a:r>
              <a:rPr sz="5100" spc="140" dirty="0"/>
              <a:t>PRACTICE</a:t>
            </a:r>
            <a:r>
              <a:rPr sz="5100" spc="434" dirty="0"/>
              <a:t> </a:t>
            </a:r>
            <a:r>
              <a:rPr sz="5100" spc="55" dirty="0"/>
              <a:t>OR </a:t>
            </a:r>
            <a:r>
              <a:rPr sz="5100" spc="190" dirty="0"/>
              <a:t>M</a:t>
            </a:r>
            <a:r>
              <a:rPr sz="5100" spc="175" dirty="0"/>
              <a:t>U</a:t>
            </a:r>
            <a:r>
              <a:rPr sz="5100" spc="-345" dirty="0"/>
              <a:t>L</a:t>
            </a:r>
            <a:r>
              <a:rPr sz="5100" spc="180" dirty="0"/>
              <a:t>TI</a:t>
            </a:r>
            <a:r>
              <a:rPr sz="5100" spc="185" dirty="0"/>
              <a:t>J</a:t>
            </a:r>
            <a:r>
              <a:rPr sz="5100" spc="175" dirty="0"/>
              <a:t>UR</a:t>
            </a:r>
            <a:r>
              <a:rPr sz="5100" spc="180" dirty="0"/>
              <a:t>I</a:t>
            </a:r>
            <a:r>
              <a:rPr sz="5100" spc="175" dirty="0"/>
              <a:t>S</a:t>
            </a:r>
            <a:r>
              <a:rPr sz="5100" spc="185" dirty="0"/>
              <a:t>D</a:t>
            </a:r>
            <a:r>
              <a:rPr sz="5100" spc="180" dirty="0"/>
              <a:t>I</a:t>
            </a:r>
            <a:r>
              <a:rPr sz="5100" spc="190" dirty="0"/>
              <a:t>C</a:t>
            </a:r>
            <a:r>
              <a:rPr sz="5100" spc="180" dirty="0"/>
              <a:t>TI</a:t>
            </a:r>
            <a:r>
              <a:rPr sz="5100" spc="195" dirty="0"/>
              <a:t>O</a:t>
            </a:r>
            <a:r>
              <a:rPr sz="5100" spc="90" dirty="0"/>
              <a:t>N</a:t>
            </a:r>
            <a:r>
              <a:rPr sz="5100" spc="180" dirty="0"/>
              <a:t>A</a:t>
            </a:r>
            <a:r>
              <a:rPr sz="5100" spc="-15" dirty="0"/>
              <a:t>L</a:t>
            </a:r>
            <a:r>
              <a:rPr sz="5100" spc="440" dirty="0"/>
              <a:t> </a:t>
            </a:r>
            <a:r>
              <a:rPr sz="5100" spc="140" dirty="0"/>
              <a:t>PRACTICE?</a:t>
            </a:r>
            <a:endParaRPr sz="5100"/>
          </a:p>
        </p:txBody>
      </p:sp>
      <p:sp>
        <p:nvSpPr>
          <p:cNvPr id="3" name="object 3"/>
          <p:cNvSpPr txBox="1"/>
          <p:nvPr/>
        </p:nvSpPr>
        <p:spPr>
          <a:xfrm>
            <a:off x="1230883" y="2113788"/>
            <a:ext cx="10274300" cy="4048760"/>
          </a:xfrm>
          <a:prstGeom prst="rect">
            <a:avLst/>
          </a:prstGeom>
        </p:spPr>
        <p:txBody>
          <a:bodyPr vert="horz" wrap="square" lIns="0" tIns="12700" rIns="0" bIns="0" rtlCol="0">
            <a:spAutoFit/>
          </a:bodyPr>
          <a:lstStyle/>
          <a:p>
            <a:pPr marL="127000" algn="just">
              <a:lnSpc>
                <a:spcPct val="100000"/>
              </a:lnSpc>
              <a:spcBef>
                <a:spcPts val="100"/>
              </a:spcBef>
            </a:pPr>
            <a:r>
              <a:rPr sz="4400" dirty="0">
                <a:latin typeface="Cambria"/>
                <a:cs typeface="Cambria"/>
              </a:rPr>
              <a:t>Rule</a:t>
            </a:r>
            <a:r>
              <a:rPr sz="4400" spc="-120" dirty="0">
                <a:latin typeface="Cambria"/>
                <a:cs typeface="Cambria"/>
              </a:rPr>
              <a:t> </a:t>
            </a:r>
            <a:r>
              <a:rPr sz="4400" dirty="0">
                <a:latin typeface="Cambria"/>
                <a:cs typeface="Cambria"/>
              </a:rPr>
              <a:t>5.5(b)</a:t>
            </a:r>
            <a:r>
              <a:rPr sz="4400" spc="-125" dirty="0">
                <a:latin typeface="Cambria"/>
                <a:cs typeface="Cambria"/>
              </a:rPr>
              <a:t> </a:t>
            </a:r>
            <a:r>
              <a:rPr sz="4400" dirty="0">
                <a:latin typeface="Cambria"/>
                <a:cs typeface="Cambria"/>
              </a:rPr>
              <a:t>Prohibits</a:t>
            </a:r>
            <a:r>
              <a:rPr sz="4400" spc="-125" dirty="0">
                <a:latin typeface="Cambria"/>
                <a:cs typeface="Cambria"/>
              </a:rPr>
              <a:t> </a:t>
            </a:r>
            <a:r>
              <a:rPr sz="4400" spc="-20" dirty="0">
                <a:latin typeface="Cambria"/>
                <a:cs typeface="Cambria"/>
              </a:rPr>
              <a:t>UPL:</a:t>
            </a:r>
            <a:endParaRPr sz="4400">
              <a:latin typeface="Cambria"/>
              <a:cs typeface="Cambria"/>
            </a:endParaRPr>
          </a:p>
          <a:p>
            <a:pPr>
              <a:lnSpc>
                <a:spcPct val="100000"/>
              </a:lnSpc>
              <a:spcBef>
                <a:spcPts val="55"/>
              </a:spcBef>
            </a:pPr>
            <a:endParaRPr sz="4400">
              <a:latin typeface="Cambria"/>
              <a:cs typeface="Cambria"/>
            </a:endParaRPr>
          </a:p>
          <a:p>
            <a:pPr marL="12700" marR="5080" algn="just">
              <a:lnSpc>
                <a:spcPct val="100299"/>
              </a:lnSpc>
            </a:pPr>
            <a:r>
              <a:rPr sz="4400" spc="-540" dirty="0">
                <a:latin typeface="Cambria"/>
                <a:cs typeface="Cambria"/>
              </a:rPr>
              <a:t>“</a:t>
            </a:r>
            <a:r>
              <a:rPr sz="4400" dirty="0">
                <a:latin typeface="Cambria"/>
                <a:cs typeface="Cambria"/>
              </a:rPr>
              <a:t>A</a:t>
            </a:r>
            <a:r>
              <a:rPr sz="4400" spc="505" dirty="0">
                <a:latin typeface="Cambria"/>
                <a:cs typeface="Cambria"/>
              </a:rPr>
              <a:t>  </a:t>
            </a:r>
            <a:r>
              <a:rPr sz="4400" dirty="0">
                <a:latin typeface="Cambria"/>
                <a:cs typeface="Cambria"/>
              </a:rPr>
              <a:t>lawyer</a:t>
            </a:r>
            <a:r>
              <a:rPr sz="4400" spc="509" dirty="0">
                <a:latin typeface="Cambria"/>
                <a:cs typeface="Cambria"/>
              </a:rPr>
              <a:t>  </a:t>
            </a:r>
            <a:r>
              <a:rPr sz="4400" dirty="0">
                <a:latin typeface="Cambria"/>
                <a:cs typeface="Cambria"/>
              </a:rPr>
              <a:t>shall</a:t>
            </a:r>
            <a:r>
              <a:rPr sz="4400" spc="520" dirty="0">
                <a:latin typeface="Cambria"/>
                <a:cs typeface="Cambria"/>
              </a:rPr>
              <a:t>  </a:t>
            </a:r>
            <a:r>
              <a:rPr sz="4400" dirty="0">
                <a:latin typeface="Cambria"/>
                <a:cs typeface="Cambria"/>
              </a:rPr>
              <a:t>not</a:t>
            </a:r>
            <a:r>
              <a:rPr sz="4400" spc="509" dirty="0">
                <a:latin typeface="Cambria"/>
                <a:cs typeface="Cambria"/>
              </a:rPr>
              <a:t>  </a:t>
            </a:r>
            <a:r>
              <a:rPr sz="4400" dirty="0">
                <a:latin typeface="Cambria"/>
                <a:cs typeface="Cambria"/>
              </a:rPr>
              <a:t>practice</a:t>
            </a:r>
            <a:r>
              <a:rPr sz="4400" spc="515" dirty="0">
                <a:latin typeface="Cambria"/>
                <a:cs typeface="Cambria"/>
              </a:rPr>
              <a:t>  </a:t>
            </a:r>
            <a:r>
              <a:rPr sz="4400" dirty="0">
                <a:latin typeface="Cambria"/>
                <a:cs typeface="Cambria"/>
              </a:rPr>
              <a:t>law</a:t>
            </a:r>
            <a:r>
              <a:rPr sz="4400" spc="509" dirty="0">
                <a:latin typeface="Cambria"/>
                <a:cs typeface="Cambria"/>
              </a:rPr>
              <a:t>  </a:t>
            </a:r>
            <a:r>
              <a:rPr sz="4400" dirty="0">
                <a:latin typeface="Cambria"/>
                <a:cs typeface="Cambria"/>
              </a:rPr>
              <a:t>in</a:t>
            </a:r>
            <a:r>
              <a:rPr sz="4400" spc="509" dirty="0">
                <a:latin typeface="Cambria"/>
                <a:cs typeface="Cambria"/>
              </a:rPr>
              <a:t>  </a:t>
            </a:r>
            <a:r>
              <a:rPr sz="4400" spc="-50" dirty="0">
                <a:latin typeface="Cambria"/>
                <a:cs typeface="Cambria"/>
              </a:rPr>
              <a:t>a </a:t>
            </a:r>
            <a:r>
              <a:rPr sz="4400" dirty="0">
                <a:latin typeface="Cambria"/>
                <a:cs typeface="Cambria"/>
              </a:rPr>
              <a:t>jurisdiction</a:t>
            </a:r>
            <a:r>
              <a:rPr sz="4400" spc="-50" dirty="0">
                <a:latin typeface="Cambria"/>
                <a:cs typeface="Cambria"/>
              </a:rPr>
              <a:t> </a:t>
            </a:r>
            <a:r>
              <a:rPr sz="4400" dirty="0">
                <a:latin typeface="Cambria"/>
                <a:cs typeface="Cambria"/>
              </a:rPr>
              <a:t>in</a:t>
            </a:r>
            <a:r>
              <a:rPr sz="4400" spc="-55" dirty="0">
                <a:latin typeface="Cambria"/>
                <a:cs typeface="Cambria"/>
              </a:rPr>
              <a:t> </a:t>
            </a:r>
            <a:r>
              <a:rPr sz="4400" dirty="0">
                <a:latin typeface="Cambria"/>
                <a:cs typeface="Cambria"/>
              </a:rPr>
              <a:t>violation</a:t>
            </a:r>
            <a:r>
              <a:rPr sz="4400" spc="-60" dirty="0">
                <a:latin typeface="Cambria"/>
                <a:cs typeface="Cambria"/>
              </a:rPr>
              <a:t> </a:t>
            </a:r>
            <a:r>
              <a:rPr sz="4400" dirty="0">
                <a:latin typeface="Cambria"/>
                <a:cs typeface="Cambria"/>
              </a:rPr>
              <a:t>of</a:t>
            </a:r>
            <a:r>
              <a:rPr sz="4400" spc="-40" dirty="0">
                <a:latin typeface="Cambria"/>
                <a:cs typeface="Cambria"/>
              </a:rPr>
              <a:t> </a:t>
            </a:r>
            <a:r>
              <a:rPr sz="4400" dirty="0">
                <a:latin typeface="Cambria"/>
                <a:cs typeface="Cambria"/>
              </a:rPr>
              <a:t>the</a:t>
            </a:r>
            <a:r>
              <a:rPr sz="4400" spc="-50" dirty="0">
                <a:latin typeface="Cambria"/>
                <a:cs typeface="Cambria"/>
              </a:rPr>
              <a:t> </a:t>
            </a:r>
            <a:r>
              <a:rPr sz="4400" dirty="0">
                <a:latin typeface="Cambria"/>
                <a:cs typeface="Cambria"/>
              </a:rPr>
              <a:t>regulation</a:t>
            </a:r>
            <a:r>
              <a:rPr sz="4400" spc="-55" dirty="0">
                <a:latin typeface="Cambria"/>
                <a:cs typeface="Cambria"/>
              </a:rPr>
              <a:t> </a:t>
            </a:r>
            <a:r>
              <a:rPr sz="4400" spc="-25" dirty="0">
                <a:latin typeface="Cambria"/>
                <a:cs typeface="Cambria"/>
              </a:rPr>
              <a:t>of </a:t>
            </a:r>
            <a:r>
              <a:rPr sz="4400" dirty="0">
                <a:latin typeface="Cambria"/>
                <a:cs typeface="Cambria"/>
              </a:rPr>
              <a:t>the</a:t>
            </a:r>
            <a:r>
              <a:rPr sz="4400" spc="440" dirty="0">
                <a:latin typeface="Cambria"/>
                <a:cs typeface="Cambria"/>
              </a:rPr>
              <a:t> </a:t>
            </a:r>
            <a:r>
              <a:rPr sz="4400" dirty="0">
                <a:latin typeface="Cambria"/>
                <a:cs typeface="Cambria"/>
              </a:rPr>
              <a:t>legal</a:t>
            </a:r>
            <a:r>
              <a:rPr sz="4400" spc="445" dirty="0">
                <a:latin typeface="Cambria"/>
                <a:cs typeface="Cambria"/>
              </a:rPr>
              <a:t> </a:t>
            </a:r>
            <a:r>
              <a:rPr sz="4400" dirty="0">
                <a:latin typeface="Cambria"/>
                <a:cs typeface="Cambria"/>
              </a:rPr>
              <a:t>profession</a:t>
            </a:r>
            <a:r>
              <a:rPr sz="4400" spc="440" dirty="0">
                <a:latin typeface="Cambria"/>
                <a:cs typeface="Cambria"/>
              </a:rPr>
              <a:t> </a:t>
            </a:r>
            <a:r>
              <a:rPr sz="4400" dirty="0">
                <a:latin typeface="Cambria"/>
                <a:cs typeface="Cambria"/>
              </a:rPr>
              <a:t>in</a:t>
            </a:r>
            <a:r>
              <a:rPr sz="4400" spc="434" dirty="0">
                <a:latin typeface="Cambria"/>
                <a:cs typeface="Cambria"/>
              </a:rPr>
              <a:t> </a:t>
            </a:r>
            <a:r>
              <a:rPr sz="4400" dirty="0">
                <a:latin typeface="Cambria"/>
                <a:cs typeface="Cambria"/>
              </a:rPr>
              <a:t>that</a:t>
            </a:r>
            <a:r>
              <a:rPr sz="4400" spc="440" dirty="0">
                <a:latin typeface="Cambria"/>
                <a:cs typeface="Cambria"/>
              </a:rPr>
              <a:t> </a:t>
            </a:r>
            <a:r>
              <a:rPr sz="4400" dirty="0">
                <a:latin typeface="Cambria"/>
                <a:cs typeface="Cambria"/>
              </a:rPr>
              <a:t>jurisdiction</a:t>
            </a:r>
            <a:r>
              <a:rPr sz="4400" spc="445" dirty="0">
                <a:latin typeface="Cambria"/>
                <a:cs typeface="Cambria"/>
              </a:rPr>
              <a:t> </a:t>
            </a:r>
            <a:r>
              <a:rPr sz="4400" spc="-25" dirty="0">
                <a:latin typeface="Cambria"/>
                <a:cs typeface="Cambria"/>
              </a:rPr>
              <a:t>or </a:t>
            </a:r>
            <a:r>
              <a:rPr sz="4400" dirty="0">
                <a:latin typeface="Cambria"/>
                <a:cs typeface="Cambria"/>
              </a:rPr>
              <a:t>assist</a:t>
            </a:r>
            <a:r>
              <a:rPr sz="4400" spc="-30" dirty="0">
                <a:latin typeface="Cambria"/>
                <a:cs typeface="Cambria"/>
              </a:rPr>
              <a:t> </a:t>
            </a:r>
            <a:r>
              <a:rPr sz="4400" dirty="0">
                <a:latin typeface="Cambria"/>
                <a:cs typeface="Cambria"/>
              </a:rPr>
              <a:t>another</a:t>
            </a:r>
            <a:r>
              <a:rPr sz="4400" spc="-25" dirty="0">
                <a:latin typeface="Cambria"/>
                <a:cs typeface="Cambria"/>
              </a:rPr>
              <a:t> </a:t>
            </a:r>
            <a:r>
              <a:rPr sz="4400" dirty="0">
                <a:latin typeface="Cambria"/>
                <a:cs typeface="Cambria"/>
              </a:rPr>
              <a:t>in</a:t>
            </a:r>
            <a:r>
              <a:rPr sz="4400" spc="-35" dirty="0">
                <a:latin typeface="Cambria"/>
                <a:cs typeface="Cambria"/>
              </a:rPr>
              <a:t> </a:t>
            </a:r>
            <a:r>
              <a:rPr sz="4400" dirty="0">
                <a:latin typeface="Cambria"/>
                <a:cs typeface="Cambria"/>
              </a:rPr>
              <a:t>doing</a:t>
            </a:r>
            <a:r>
              <a:rPr sz="4400" spc="-30" dirty="0">
                <a:latin typeface="Cambria"/>
                <a:cs typeface="Cambria"/>
              </a:rPr>
              <a:t> </a:t>
            </a:r>
            <a:r>
              <a:rPr sz="4400" spc="-20" dirty="0">
                <a:latin typeface="Cambria"/>
                <a:cs typeface="Cambria"/>
              </a:rPr>
              <a:t>so.”</a:t>
            </a:r>
            <a:endParaRPr sz="4400">
              <a:latin typeface="Cambria"/>
              <a:cs typeface="Cambria"/>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2075" rIns="0" bIns="0" rtlCol="0">
            <a:spAutoFit/>
          </a:bodyPr>
          <a:lstStyle/>
          <a:p>
            <a:pPr marL="12700" marR="5080" indent="668020">
              <a:lnSpc>
                <a:spcPts val="5590"/>
              </a:lnSpc>
              <a:spcBef>
                <a:spcPts val="725"/>
              </a:spcBef>
            </a:pPr>
            <a:r>
              <a:rPr sz="5100" spc="150" dirty="0"/>
              <a:t>UNAUTHORIZED</a:t>
            </a:r>
            <a:r>
              <a:rPr sz="5100" spc="434" dirty="0"/>
              <a:t> </a:t>
            </a:r>
            <a:r>
              <a:rPr sz="5100" spc="140" dirty="0"/>
              <a:t>PRACTICE</a:t>
            </a:r>
            <a:r>
              <a:rPr sz="5100" spc="434" dirty="0"/>
              <a:t> </a:t>
            </a:r>
            <a:r>
              <a:rPr sz="5100" spc="55" dirty="0"/>
              <a:t>OR </a:t>
            </a:r>
            <a:r>
              <a:rPr sz="5100" spc="190" dirty="0"/>
              <a:t>M</a:t>
            </a:r>
            <a:r>
              <a:rPr sz="5100" spc="175" dirty="0"/>
              <a:t>U</a:t>
            </a:r>
            <a:r>
              <a:rPr sz="5100" spc="-345" dirty="0"/>
              <a:t>L</a:t>
            </a:r>
            <a:r>
              <a:rPr sz="5100" spc="180" dirty="0"/>
              <a:t>TI</a:t>
            </a:r>
            <a:r>
              <a:rPr sz="5100" spc="185" dirty="0"/>
              <a:t>J</a:t>
            </a:r>
            <a:r>
              <a:rPr sz="5100" spc="175" dirty="0"/>
              <a:t>UR</a:t>
            </a:r>
            <a:r>
              <a:rPr sz="5100" spc="180" dirty="0"/>
              <a:t>I</a:t>
            </a:r>
            <a:r>
              <a:rPr sz="5100" spc="175" dirty="0"/>
              <a:t>S</a:t>
            </a:r>
            <a:r>
              <a:rPr sz="5100" spc="185" dirty="0"/>
              <a:t>D</a:t>
            </a:r>
            <a:r>
              <a:rPr sz="5100" spc="180" dirty="0"/>
              <a:t>I</a:t>
            </a:r>
            <a:r>
              <a:rPr sz="5100" spc="190" dirty="0"/>
              <a:t>C</a:t>
            </a:r>
            <a:r>
              <a:rPr sz="5100" spc="180" dirty="0"/>
              <a:t>TI</a:t>
            </a:r>
            <a:r>
              <a:rPr sz="5100" spc="195" dirty="0"/>
              <a:t>O</a:t>
            </a:r>
            <a:r>
              <a:rPr sz="5100" spc="90" dirty="0"/>
              <a:t>N</a:t>
            </a:r>
            <a:r>
              <a:rPr sz="5100" spc="180" dirty="0"/>
              <a:t>A</a:t>
            </a:r>
            <a:r>
              <a:rPr sz="5100" spc="-15" dirty="0"/>
              <a:t>L</a:t>
            </a:r>
            <a:r>
              <a:rPr sz="5100" spc="440" dirty="0"/>
              <a:t> </a:t>
            </a:r>
            <a:r>
              <a:rPr sz="5100" spc="140" dirty="0"/>
              <a:t>PRACTICE?</a:t>
            </a:r>
            <a:endParaRPr sz="5100"/>
          </a:p>
        </p:txBody>
      </p:sp>
      <p:sp>
        <p:nvSpPr>
          <p:cNvPr id="3" name="object 3"/>
          <p:cNvSpPr txBox="1"/>
          <p:nvPr/>
        </p:nvSpPr>
        <p:spPr>
          <a:xfrm>
            <a:off x="1345183" y="1842516"/>
            <a:ext cx="10180320" cy="4622165"/>
          </a:xfrm>
          <a:prstGeom prst="rect">
            <a:avLst/>
          </a:prstGeom>
        </p:spPr>
        <p:txBody>
          <a:bodyPr vert="horz" wrap="square" lIns="0" tIns="283845" rIns="0" bIns="0" rtlCol="0">
            <a:spAutoFit/>
          </a:bodyPr>
          <a:lstStyle/>
          <a:p>
            <a:pPr marL="12700" algn="just">
              <a:lnSpc>
                <a:spcPct val="100000"/>
              </a:lnSpc>
              <a:spcBef>
                <a:spcPts val="2235"/>
              </a:spcBef>
            </a:pPr>
            <a:r>
              <a:rPr sz="3800" dirty="0">
                <a:latin typeface="Cambria"/>
                <a:cs typeface="Cambria"/>
              </a:rPr>
              <a:t>Rule</a:t>
            </a:r>
            <a:r>
              <a:rPr sz="3800" spc="-114" dirty="0">
                <a:latin typeface="Cambria"/>
                <a:cs typeface="Cambria"/>
              </a:rPr>
              <a:t> </a:t>
            </a:r>
            <a:r>
              <a:rPr sz="3800" dirty="0">
                <a:latin typeface="Cambria"/>
                <a:cs typeface="Cambria"/>
              </a:rPr>
              <a:t>5.5(b)</a:t>
            </a:r>
            <a:r>
              <a:rPr sz="3800" spc="-114" dirty="0">
                <a:latin typeface="Cambria"/>
                <a:cs typeface="Cambria"/>
              </a:rPr>
              <a:t> </a:t>
            </a:r>
            <a:r>
              <a:rPr sz="3800" dirty="0">
                <a:latin typeface="Cambria"/>
                <a:cs typeface="Cambria"/>
              </a:rPr>
              <a:t>Prohibits</a:t>
            </a:r>
            <a:r>
              <a:rPr sz="3800" spc="-105" dirty="0">
                <a:latin typeface="Cambria"/>
                <a:cs typeface="Cambria"/>
              </a:rPr>
              <a:t> </a:t>
            </a:r>
            <a:r>
              <a:rPr sz="3800" spc="-25" dirty="0">
                <a:latin typeface="Cambria"/>
                <a:cs typeface="Cambria"/>
              </a:rPr>
              <a:t>Out-</a:t>
            </a:r>
            <a:r>
              <a:rPr sz="3800" spc="-55" dirty="0">
                <a:latin typeface="Cambria"/>
                <a:cs typeface="Cambria"/>
              </a:rPr>
              <a:t>of-</a:t>
            </a:r>
            <a:r>
              <a:rPr sz="3800" dirty="0">
                <a:latin typeface="Cambria"/>
                <a:cs typeface="Cambria"/>
              </a:rPr>
              <a:t>State</a:t>
            </a:r>
            <a:r>
              <a:rPr sz="3800" spc="-114" dirty="0">
                <a:latin typeface="Cambria"/>
                <a:cs typeface="Cambria"/>
              </a:rPr>
              <a:t> </a:t>
            </a:r>
            <a:r>
              <a:rPr sz="3800" dirty="0">
                <a:latin typeface="Cambria"/>
                <a:cs typeface="Cambria"/>
              </a:rPr>
              <a:t>Lawyers</a:t>
            </a:r>
            <a:r>
              <a:rPr sz="3800" spc="-105" dirty="0">
                <a:latin typeface="Cambria"/>
                <a:cs typeface="Cambria"/>
              </a:rPr>
              <a:t> </a:t>
            </a:r>
            <a:r>
              <a:rPr sz="3800" spc="-10" dirty="0">
                <a:latin typeface="Cambria"/>
                <a:cs typeface="Cambria"/>
              </a:rPr>
              <a:t>from:</a:t>
            </a:r>
            <a:endParaRPr sz="3800">
              <a:latin typeface="Cambria"/>
              <a:cs typeface="Cambria"/>
            </a:endParaRPr>
          </a:p>
          <a:p>
            <a:pPr marL="1039494" marR="5080" indent="-227329" algn="just">
              <a:lnSpc>
                <a:spcPct val="99700"/>
              </a:lnSpc>
              <a:spcBef>
                <a:spcPts val="2150"/>
              </a:spcBef>
              <a:buFont typeface="Arial"/>
              <a:buChar char="•"/>
              <a:tabLst>
                <a:tab pos="1040765" algn="l"/>
              </a:tabLst>
            </a:pPr>
            <a:r>
              <a:rPr sz="3800" dirty="0">
                <a:latin typeface="Cambria"/>
                <a:cs typeface="Cambria"/>
              </a:rPr>
              <a:t>establishing</a:t>
            </a:r>
            <a:r>
              <a:rPr sz="3800" spc="605" dirty="0">
                <a:latin typeface="Cambria"/>
                <a:cs typeface="Cambria"/>
              </a:rPr>
              <a:t> </a:t>
            </a:r>
            <a:r>
              <a:rPr sz="3800" dirty="0">
                <a:latin typeface="Cambria"/>
                <a:cs typeface="Cambria"/>
              </a:rPr>
              <a:t>office</a:t>
            </a:r>
            <a:r>
              <a:rPr sz="3800" spc="595" dirty="0">
                <a:latin typeface="Cambria"/>
                <a:cs typeface="Cambria"/>
              </a:rPr>
              <a:t> </a:t>
            </a:r>
            <a:r>
              <a:rPr sz="3800" dirty="0">
                <a:latin typeface="Cambria"/>
                <a:cs typeface="Cambria"/>
              </a:rPr>
              <a:t>or</a:t>
            </a:r>
            <a:r>
              <a:rPr sz="3800" spc="600" dirty="0">
                <a:latin typeface="Cambria"/>
                <a:cs typeface="Cambria"/>
              </a:rPr>
              <a:t> </a:t>
            </a:r>
            <a:r>
              <a:rPr sz="3800" dirty="0">
                <a:latin typeface="Cambria"/>
                <a:cs typeface="Cambria"/>
              </a:rPr>
              <a:t>other</a:t>
            </a:r>
            <a:r>
              <a:rPr sz="3800" spc="605" dirty="0">
                <a:latin typeface="Cambria"/>
                <a:cs typeface="Cambria"/>
              </a:rPr>
              <a:t> </a:t>
            </a:r>
            <a:r>
              <a:rPr sz="3800" dirty="0">
                <a:latin typeface="Cambria"/>
                <a:cs typeface="Cambria"/>
              </a:rPr>
              <a:t>systematic</a:t>
            </a:r>
            <a:r>
              <a:rPr sz="3800" spc="600" dirty="0">
                <a:latin typeface="Cambria"/>
                <a:cs typeface="Cambria"/>
              </a:rPr>
              <a:t> </a:t>
            </a:r>
            <a:r>
              <a:rPr sz="3800" spc="-25" dirty="0">
                <a:latin typeface="Cambria"/>
                <a:cs typeface="Cambria"/>
              </a:rPr>
              <a:t>and 	</a:t>
            </a:r>
            <a:r>
              <a:rPr sz="3800" dirty="0">
                <a:latin typeface="Cambria"/>
                <a:cs typeface="Cambria"/>
              </a:rPr>
              <a:t>continuous</a:t>
            </a:r>
            <a:r>
              <a:rPr sz="3800" spc="275" dirty="0">
                <a:latin typeface="Cambria"/>
                <a:cs typeface="Cambria"/>
              </a:rPr>
              <a:t> </a:t>
            </a:r>
            <a:r>
              <a:rPr sz="3800" dirty="0">
                <a:latin typeface="Cambria"/>
                <a:cs typeface="Cambria"/>
              </a:rPr>
              <a:t>presence</a:t>
            </a:r>
            <a:r>
              <a:rPr sz="3800" spc="265" dirty="0">
                <a:latin typeface="Cambria"/>
                <a:cs typeface="Cambria"/>
              </a:rPr>
              <a:t> </a:t>
            </a:r>
            <a:r>
              <a:rPr sz="3800" dirty="0">
                <a:latin typeface="Cambria"/>
                <a:cs typeface="Cambria"/>
              </a:rPr>
              <a:t>for</a:t>
            </a:r>
            <a:r>
              <a:rPr sz="3800" spc="275" dirty="0">
                <a:latin typeface="Cambria"/>
                <a:cs typeface="Cambria"/>
              </a:rPr>
              <a:t> </a:t>
            </a:r>
            <a:r>
              <a:rPr sz="3800" dirty="0">
                <a:latin typeface="Cambria"/>
                <a:cs typeface="Cambria"/>
              </a:rPr>
              <a:t>the</a:t>
            </a:r>
            <a:r>
              <a:rPr sz="3800" spc="265" dirty="0">
                <a:latin typeface="Cambria"/>
                <a:cs typeface="Cambria"/>
              </a:rPr>
              <a:t> </a:t>
            </a:r>
            <a:r>
              <a:rPr sz="3800" dirty="0">
                <a:latin typeface="Cambria"/>
                <a:cs typeface="Cambria"/>
              </a:rPr>
              <a:t>practice</a:t>
            </a:r>
            <a:r>
              <a:rPr sz="3800" spc="275" dirty="0">
                <a:latin typeface="Cambria"/>
                <a:cs typeface="Cambria"/>
              </a:rPr>
              <a:t> </a:t>
            </a:r>
            <a:r>
              <a:rPr sz="3800" dirty="0">
                <a:latin typeface="Cambria"/>
                <a:cs typeface="Cambria"/>
              </a:rPr>
              <a:t>of</a:t>
            </a:r>
            <a:r>
              <a:rPr sz="3800" spc="270" dirty="0">
                <a:latin typeface="Cambria"/>
                <a:cs typeface="Cambria"/>
              </a:rPr>
              <a:t> </a:t>
            </a:r>
            <a:r>
              <a:rPr sz="3800" spc="-25" dirty="0">
                <a:latin typeface="Cambria"/>
                <a:cs typeface="Cambria"/>
              </a:rPr>
              <a:t>law 	</a:t>
            </a:r>
            <a:r>
              <a:rPr sz="3800" dirty="0">
                <a:latin typeface="Cambria"/>
                <a:cs typeface="Cambria"/>
              </a:rPr>
              <a:t>in</a:t>
            </a:r>
            <a:r>
              <a:rPr sz="3800" spc="-15" dirty="0">
                <a:latin typeface="Cambria"/>
                <a:cs typeface="Cambria"/>
              </a:rPr>
              <a:t> </a:t>
            </a:r>
            <a:r>
              <a:rPr sz="3800" spc="-25" dirty="0">
                <a:latin typeface="Cambria"/>
                <a:cs typeface="Cambria"/>
              </a:rPr>
              <a:t>SC</a:t>
            </a:r>
            <a:endParaRPr sz="3800">
              <a:latin typeface="Cambria"/>
              <a:cs typeface="Cambria"/>
            </a:endParaRPr>
          </a:p>
          <a:p>
            <a:pPr marL="1039494" marR="5080" indent="-227329" algn="just">
              <a:lnSpc>
                <a:spcPct val="99700"/>
              </a:lnSpc>
              <a:spcBef>
                <a:spcPts val="60"/>
              </a:spcBef>
              <a:buFont typeface="Arial"/>
              <a:buChar char="•"/>
              <a:tabLst>
                <a:tab pos="1040765" algn="l"/>
              </a:tabLst>
            </a:pPr>
            <a:r>
              <a:rPr sz="3800" dirty="0">
                <a:latin typeface="Cambria"/>
                <a:cs typeface="Cambria"/>
              </a:rPr>
              <a:t>holding</a:t>
            </a:r>
            <a:r>
              <a:rPr sz="3800" spc="450" dirty="0">
                <a:latin typeface="Cambria"/>
                <a:cs typeface="Cambria"/>
              </a:rPr>
              <a:t>  </a:t>
            </a:r>
            <a:r>
              <a:rPr sz="3800" dirty="0">
                <a:latin typeface="Cambria"/>
                <a:cs typeface="Cambria"/>
              </a:rPr>
              <a:t>out</a:t>
            </a:r>
            <a:r>
              <a:rPr sz="3800" spc="450" dirty="0">
                <a:latin typeface="Cambria"/>
                <a:cs typeface="Cambria"/>
              </a:rPr>
              <a:t>  </a:t>
            </a:r>
            <a:r>
              <a:rPr sz="3800" dirty="0">
                <a:latin typeface="Cambria"/>
                <a:cs typeface="Cambria"/>
              </a:rPr>
              <a:t>to</a:t>
            </a:r>
            <a:r>
              <a:rPr sz="3800" spc="450" dirty="0">
                <a:latin typeface="Cambria"/>
                <a:cs typeface="Cambria"/>
              </a:rPr>
              <a:t>  </a:t>
            </a:r>
            <a:r>
              <a:rPr sz="3800" dirty="0">
                <a:latin typeface="Cambria"/>
                <a:cs typeface="Cambria"/>
              </a:rPr>
              <a:t>the</a:t>
            </a:r>
            <a:r>
              <a:rPr sz="3800" spc="445" dirty="0">
                <a:latin typeface="Cambria"/>
                <a:cs typeface="Cambria"/>
              </a:rPr>
              <a:t>  </a:t>
            </a:r>
            <a:r>
              <a:rPr sz="3800" dirty="0">
                <a:latin typeface="Cambria"/>
                <a:cs typeface="Cambria"/>
              </a:rPr>
              <a:t>public</a:t>
            </a:r>
            <a:r>
              <a:rPr sz="3800" spc="455" dirty="0">
                <a:latin typeface="Cambria"/>
                <a:cs typeface="Cambria"/>
              </a:rPr>
              <a:t>  </a:t>
            </a:r>
            <a:r>
              <a:rPr sz="3800" dirty="0">
                <a:latin typeface="Cambria"/>
                <a:cs typeface="Cambria"/>
              </a:rPr>
              <a:t>or</a:t>
            </a:r>
            <a:r>
              <a:rPr sz="3800" spc="455" dirty="0">
                <a:latin typeface="Cambria"/>
                <a:cs typeface="Cambria"/>
              </a:rPr>
              <a:t>  </a:t>
            </a:r>
            <a:r>
              <a:rPr sz="3800" spc="-10" dirty="0">
                <a:latin typeface="Cambria"/>
                <a:cs typeface="Cambria"/>
              </a:rPr>
              <a:t>otherwise 	</a:t>
            </a:r>
            <a:r>
              <a:rPr sz="3800" dirty="0">
                <a:latin typeface="Cambria"/>
                <a:cs typeface="Cambria"/>
              </a:rPr>
              <a:t>representing</a:t>
            </a:r>
            <a:r>
              <a:rPr sz="3800" spc="320" dirty="0">
                <a:latin typeface="Cambria"/>
                <a:cs typeface="Cambria"/>
              </a:rPr>
              <a:t> </a:t>
            </a:r>
            <a:r>
              <a:rPr sz="3800" dirty="0">
                <a:latin typeface="Cambria"/>
                <a:cs typeface="Cambria"/>
              </a:rPr>
              <a:t>that</a:t>
            </a:r>
            <a:r>
              <a:rPr sz="3800" spc="325" dirty="0">
                <a:latin typeface="Cambria"/>
                <a:cs typeface="Cambria"/>
              </a:rPr>
              <a:t> </a:t>
            </a:r>
            <a:r>
              <a:rPr sz="3800" dirty="0">
                <a:latin typeface="Cambria"/>
                <a:cs typeface="Cambria"/>
              </a:rPr>
              <a:t>the</a:t>
            </a:r>
            <a:r>
              <a:rPr sz="3800" spc="310" dirty="0">
                <a:latin typeface="Cambria"/>
                <a:cs typeface="Cambria"/>
              </a:rPr>
              <a:t> </a:t>
            </a:r>
            <a:r>
              <a:rPr sz="3800" dirty="0">
                <a:latin typeface="Cambria"/>
                <a:cs typeface="Cambria"/>
              </a:rPr>
              <a:t>lawyer</a:t>
            </a:r>
            <a:r>
              <a:rPr sz="3800" spc="325" dirty="0">
                <a:latin typeface="Cambria"/>
                <a:cs typeface="Cambria"/>
              </a:rPr>
              <a:t> </a:t>
            </a:r>
            <a:r>
              <a:rPr sz="3800" dirty="0">
                <a:latin typeface="Cambria"/>
                <a:cs typeface="Cambria"/>
              </a:rPr>
              <a:t>is</a:t>
            </a:r>
            <a:r>
              <a:rPr sz="3800" spc="320" dirty="0">
                <a:latin typeface="Cambria"/>
                <a:cs typeface="Cambria"/>
              </a:rPr>
              <a:t> </a:t>
            </a:r>
            <a:r>
              <a:rPr sz="3800" dirty="0">
                <a:latin typeface="Cambria"/>
                <a:cs typeface="Cambria"/>
              </a:rPr>
              <a:t>admitted</a:t>
            </a:r>
            <a:r>
              <a:rPr sz="3800" spc="330" dirty="0">
                <a:latin typeface="Cambria"/>
                <a:cs typeface="Cambria"/>
              </a:rPr>
              <a:t> </a:t>
            </a:r>
            <a:r>
              <a:rPr sz="3800" spc="-25" dirty="0">
                <a:latin typeface="Cambria"/>
                <a:cs typeface="Cambria"/>
              </a:rPr>
              <a:t>to 	</a:t>
            </a:r>
            <a:r>
              <a:rPr sz="3800" dirty="0">
                <a:latin typeface="Cambria"/>
                <a:cs typeface="Cambria"/>
              </a:rPr>
              <a:t>practice</a:t>
            </a:r>
            <a:r>
              <a:rPr sz="3800" spc="-90" dirty="0">
                <a:latin typeface="Cambria"/>
                <a:cs typeface="Cambria"/>
              </a:rPr>
              <a:t> </a:t>
            </a:r>
            <a:r>
              <a:rPr sz="3800" dirty="0">
                <a:latin typeface="Cambria"/>
                <a:cs typeface="Cambria"/>
              </a:rPr>
              <a:t>law</a:t>
            </a:r>
            <a:r>
              <a:rPr sz="3800" spc="-90" dirty="0">
                <a:latin typeface="Cambria"/>
                <a:cs typeface="Cambria"/>
              </a:rPr>
              <a:t> </a:t>
            </a:r>
            <a:r>
              <a:rPr sz="3800" dirty="0">
                <a:latin typeface="Cambria"/>
                <a:cs typeface="Cambria"/>
              </a:rPr>
              <a:t>in</a:t>
            </a:r>
            <a:r>
              <a:rPr sz="3800" spc="-80" dirty="0">
                <a:latin typeface="Cambria"/>
                <a:cs typeface="Cambria"/>
              </a:rPr>
              <a:t> </a:t>
            </a:r>
            <a:r>
              <a:rPr sz="3800" spc="-35" dirty="0">
                <a:latin typeface="Cambria"/>
                <a:cs typeface="Cambria"/>
              </a:rPr>
              <a:t>SC</a:t>
            </a:r>
            <a:endParaRPr sz="3800">
              <a:latin typeface="Cambria"/>
              <a:cs typeface="Cambria"/>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2075" rIns="0" bIns="0" rtlCol="0">
            <a:spAutoFit/>
          </a:bodyPr>
          <a:lstStyle/>
          <a:p>
            <a:pPr marL="12700" marR="5080" indent="668020">
              <a:lnSpc>
                <a:spcPts val="5590"/>
              </a:lnSpc>
              <a:spcBef>
                <a:spcPts val="725"/>
              </a:spcBef>
            </a:pPr>
            <a:r>
              <a:rPr sz="5100" spc="150" dirty="0"/>
              <a:t>UNAUTHORIZED</a:t>
            </a:r>
            <a:r>
              <a:rPr sz="5100" spc="434" dirty="0"/>
              <a:t> </a:t>
            </a:r>
            <a:r>
              <a:rPr sz="5100" spc="140" dirty="0"/>
              <a:t>PRACTICE</a:t>
            </a:r>
            <a:r>
              <a:rPr sz="5100" spc="434" dirty="0"/>
              <a:t> </a:t>
            </a:r>
            <a:r>
              <a:rPr sz="5100" spc="55" dirty="0"/>
              <a:t>OR </a:t>
            </a:r>
            <a:r>
              <a:rPr sz="5100" spc="190" dirty="0"/>
              <a:t>M</a:t>
            </a:r>
            <a:r>
              <a:rPr sz="5100" spc="175" dirty="0"/>
              <a:t>U</a:t>
            </a:r>
            <a:r>
              <a:rPr sz="5100" spc="-345" dirty="0"/>
              <a:t>L</a:t>
            </a:r>
            <a:r>
              <a:rPr sz="5100" spc="180" dirty="0"/>
              <a:t>TI</a:t>
            </a:r>
            <a:r>
              <a:rPr sz="5100" spc="185" dirty="0"/>
              <a:t>J</a:t>
            </a:r>
            <a:r>
              <a:rPr sz="5100" spc="175" dirty="0"/>
              <a:t>UR</a:t>
            </a:r>
            <a:r>
              <a:rPr sz="5100" spc="180" dirty="0"/>
              <a:t>I</a:t>
            </a:r>
            <a:r>
              <a:rPr sz="5100" spc="175" dirty="0"/>
              <a:t>S</a:t>
            </a:r>
            <a:r>
              <a:rPr sz="5100" spc="185" dirty="0"/>
              <a:t>D</a:t>
            </a:r>
            <a:r>
              <a:rPr sz="5100" spc="180" dirty="0"/>
              <a:t>I</a:t>
            </a:r>
            <a:r>
              <a:rPr sz="5100" spc="190" dirty="0"/>
              <a:t>C</a:t>
            </a:r>
            <a:r>
              <a:rPr sz="5100" spc="180" dirty="0"/>
              <a:t>TI</a:t>
            </a:r>
            <a:r>
              <a:rPr sz="5100" spc="195" dirty="0"/>
              <a:t>O</a:t>
            </a:r>
            <a:r>
              <a:rPr sz="5100" spc="90" dirty="0"/>
              <a:t>N</a:t>
            </a:r>
            <a:r>
              <a:rPr sz="5100" spc="180" dirty="0"/>
              <a:t>A</a:t>
            </a:r>
            <a:r>
              <a:rPr sz="5100" spc="-15" dirty="0"/>
              <a:t>L</a:t>
            </a:r>
            <a:r>
              <a:rPr sz="5100" spc="440" dirty="0"/>
              <a:t> </a:t>
            </a:r>
            <a:r>
              <a:rPr sz="5100" spc="140" dirty="0"/>
              <a:t>PRACTICE?</a:t>
            </a:r>
            <a:endParaRPr sz="5100"/>
          </a:p>
        </p:txBody>
      </p:sp>
      <p:sp>
        <p:nvSpPr>
          <p:cNvPr id="3" name="object 3"/>
          <p:cNvSpPr txBox="1">
            <a:spLocks noGrp="1"/>
          </p:cNvSpPr>
          <p:nvPr>
            <p:ph type="body" idx="1"/>
          </p:nvPr>
        </p:nvSpPr>
        <p:spPr>
          <a:prstGeom prst="rect">
            <a:avLst/>
          </a:prstGeom>
        </p:spPr>
        <p:txBody>
          <a:bodyPr vert="horz" wrap="square" lIns="0" tIns="160020" rIns="0" bIns="0" rtlCol="0">
            <a:spAutoFit/>
          </a:bodyPr>
          <a:lstStyle/>
          <a:p>
            <a:pPr marL="328295" marR="5080">
              <a:lnSpc>
                <a:spcPct val="100000"/>
              </a:lnSpc>
              <a:spcBef>
                <a:spcPts val="100"/>
              </a:spcBef>
            </a:pPr>
            <a:r>
              <a:rPr spc="-85" dirty="0"/>
              <a:t>However,</a:t>
            </a:r>
            <a:r>
              <a:rPr spc="-65" dirty="0"/>
              <a:t> </a:t>
            </a:r>
            <a:r>
              <a:rPr dirty="0"/>
              <a:t>under</a:t>
            </a:r>
            <a:r>
              <a:rPr spc="-55" dirty="0"/>
              <a:t> </a:t>
            </a:r>
            <a:r>
              <a:rPr dirty="0"/>
              <a:t>Rule</a:t>
            </a:r>
            <a:r>
              <a:rPr spc="-60" dirty="0"/>
              <a:t> </a:t>
            </a:r>
            <a:r>
              <a:rPr dirty="0"/>
              <a:t>5.5(d),</a:t>
            </a:r>
            <a:r>
              <a:rPr spc="-65" dirty="0"/>
              <a:t> </a:t>
            </a:r>
            <a:r>
              <a:rPr dirty="0"/>
              <a:t>an</a:t>
            </a:r>
            <a:r>
              <a:rPr spc="-60" dirty="0"/>
              <a:t> </a:t>
            </a:r>
            <a:r>
              <a:rPr spc="-20" dirty="0"/>
              <a:t>out-</a:t>
            </a:r>
            <a:r>
              <a:rPr spc="-25" dirty="0"/>
              <a:t>of- </a:t>
            </a:r>
            <a:r>
              <a:rPr dirty="0"/>
              <a:t>state</a:t>
            </a:r>
            <a:r>
              <a:rPr spc="-110" dirty="0"/>
              <a:t> </a:t>
            </a:r>
            <a:r>
              <a:rPr dirty="0"/>
              <a:t>lawyer</a:t>
            </a:r>
            <a:r>
              <a:rPr spc="-110" dirty="0"/>
              <a:t> </a:t>
            </a:r>
            <a:r>
              <a:rPr dirty="0"/>
              <a:t>is</a:t>
            </a:r>
            <a:r>
              <a:rPr spc="-114" dirty="0"/>
              <a:t> </a:t>
            </a:r>
            <a:r>
              <a:rPr dirty="0"/>
              <a:t>permitted</a:t>
            </a:r>
            <a:r>
              <a:rPr spc="-120" dirty="0"/>
              <a:t> </a:t>
            </a:r>
            <a:r>
              <a:rPr dirty="0"/>
              <a:t>to</a:t>
            </a:r>
            <a:r>
              <a:rPr spc="-110" dirty="0"/>
              <a:t> </a:t>
            </a:r>
            <a:r>
              <a:rPr dirty="0"/>
              <a:t>establish</a:t>
            </a:r>
            <a:r>
              <a:rPr spc="-120" dirty="0"/>
              <a:t> </a:t>
            </a:r>
            <a:r>
              <a:rPr spc="-25" dirty="0"/>
              <a:t>an </a:t>
            </a:r>
            <a:r>
              <a:rPr dirty="0"/>
              <a:t>office</a:t>
            </a:r>
            <a:r>
              <a:rPr spc="-65" dirty="0"/>
              <a:t> </a:t>
            </a:r>
            <a:r>
              <a:rPr dirty="0"/>
              <a:t>or</a:t>
            </a:r>
            <a:r>
              <a:rPr spc="-55" dirty="0"/>
              <a:t> </a:t>
            </a:r>
            <a:r>
              <a:rPr dirty="0"/>
              <a:t>other</a:t>
            </a:r>
            <a:r>
              <a:rPr spc="-55" dirty="0"/>
              <a:t> </a:t>
            </a:r>
            <a:r>
              <a:rPr spc="-10" dirty="0"/>
              <a:t>systematic</a:t>
            </a:r>
            <a:r>
              <a:rPr spc="-65" dirty="0"/>
              <a:t> </a:t>
            </a:r>
            <a:r>
              <a:rPr dirty="0"/>
              <a:t>and</a:t>
            </a:r>
            <a:r>
              <a:rPr spc="-65" dirty="0"/>
              <a:t> </a:t>
            </a:r>
            <a:r>
              <a:rPr spc="-10" dirty="0"/>
              <a:t>continuous </a:t>
            </a:r>
            <a:r>
              <a:rPr dirty="0"/>
              <a:t>presence</a:t>
            </a:r>
            <a:r>
              <a:rPr spc="-95" dirty="0"/>
              <a:t> </a:t>
            </a:r>
            <a:r>
              <a:rPr dirty="0"/>
              <a:t>in</a:t>
            </a:r>
            <a:r>
              <a:rPr spc="-100" dirty="0"/>
              <a:t> </a:t>
            </a:r>
            <a:r>
              <a:rPr dirty="0"/>
              <a:t>South</a:t>
            </a:r>
            <a:r>
              <a:rPr spc="-105" dirty="0"/>
              <a:t> </a:t>
            </a:r>
            <a:r>
              <a:rPr dirty="0"/>
              <a:t>Carolina</a:t>
            </a:r>
            <a:r>
              <a:rPr spc="-95" dirty="0"/>
              <a:t> </a:t>
            </a:r>
            <a:r>
              <a:rPr dirty="0"/>
              <a:t>for</a:t>
            </a:r>
            <a:r>
              <a:rPr spc="-95" dirty="0"/>
              <a:t> </a:t>
            </a:r>
            <a:r>
              <a:rPr spc="-25" dirty="0"/>
              <a:t>the </a:t>
            </a:r>
            <a:r>
              <a:rPr dirty="0"/>
              <a:t>purpose</a:t>
            </a:r>
            <a:r>
              <a:rPr spc="-114" dirty="0"/>
              <a:t> </a:t>
            </a:r>
            <a:r>
              <a:rPr dirty="0"/>
              <a:t>of</a:t>
            </a:r>
            <a:r>
              <a:rPr spc="-114" dirty="0"/>
              <a:t> </a:t>
            </a:r>
            <a:r>
              <a:rPr dirty="0"/>
              <a:t>providing</a:t>
            </a:r>
            <a:r>
              <a:rPr spc="-120" dirty="0"/>
              <a:t> </a:t>
            </a:r>
            <a:r>
              <a:rPr dirty="0"/>
              <a:t>legal</a:t>
            </a:r>
            <a:r>
              <a:rPr spc="-114" dirty="0"/>
              <a:t> </a:t>
            </a:r>
            <a:r>
              <a:rPr spc="-10" dirty="0"/>
              <a:t>services </a:t>
            </a:r>
            <a:r>
              <a:rPr dirty="0"/>
              <a:t>permitted</a:t>
            </a:r>
            <a:r>
              <a:rPr spc="-190" dirty="0"/>
              <a:t> </a:t>
            </a:r>
            <a:r>
              <a:rPr dirty="0"/>
              <a:t>by</a:t>
            </a:r>
            <a:r>
              <a:rPr spc="-185" dirty="0"/>
              <a:t> </a:t>
            </a:r>
            <a:r>
              <a:rPr dirty="0"/>
              <a:t>federal</a:t>
            </a:r>
            <a:r>
              <a:rPr spc="-180" dirty="0"/>
              <a:t> </a:t>
            </a:r>
            <a:r>
              <a:rPr spc="-20" dirty="0"/>
              <a:t>law.</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2075" rIns="0" bIns="0" rtlCol="0">
            <a:spAutoFit/>
          </a:bodyPr>
          <a:lstStyle/>
          <a:p>
            <a:pPr marL="12700" marR="5080" indent="668020">
              <a:lnSpc>
                <a:spcPts val="5590"/>
              </a:lnSpc>
              <a:spcBef>
                <a:spcPts val="725"/>
              </a:spcBef>
            </a:pPr>
            <a:r>
              <a:rPr sz="5100" spc="150" dirty="0"/>
              <a:t>UNAUTHORIZED</a:t>
            </a:r>
            <a:r>
              <a:rPr sz="5100" spc="434" dirty="0"/>
              <a:t> </a:t>
            </a:r>
            <a:r>
              <a:rPr sz="5100" spc="140" dirty="0"/>
              <a:t>PRACTICE</a:t>
            </a:r>
            <a:r>
              <a:rPr sz="5100" spc="434" dirty="0"/>
              <a:t> </a:t>
            </a:r>
            <a:r>
              <a:rPr sz="5100" spc="55" dirty="0"/>
              <a:t>OR </a:t>
            </a:r>
            <a:r>
              <a:rPr sz="5100" spc="190" dirty="0"/>
              <a:t>M</a:t>
            </a:r>
            <a:r>
              <a:rPr sz="5100" spc="175" dirty="0"/>
              <a:t>U</a:t>
            </a:r>
            <a:r>
              <a:rPr sz="5100" spc="-345" dirty="0"/>
              <a:t>L</a:t>
            </a:r>
            <a:r>
              <a:rPr sz="5100" spc="180" dirty="0"/>
              <a:t>TI</a:t>
            </a:r>
            <a:r>
              <a:rPr sz="5100" spc="185" dirty="0"/>
              <a:t>J</a:t>
            </a:r>
            <a:r>
              <a:rPr sz="5100" spc="175" dirty="0"/>
              <a:t>UR</a:t>
            </a:r>
            <a:r>
              <a:rPr sz="5100" spc="180" dirty="0"/>
              <a:t>I</a:t>
            </a:r>
            <a:r>
              <a:rPr sz="5100" spc="175" dirty="0"/>
              <a:t>S</a:t>
            </a:r>
            <a:r>
              <a:rPr sz="5100" spc="185" dirty="0"/>
              <a:t>D</a:t>
            </a:r>
            <a:r>
              <a:rPr sz="5100" spc="180" dirty="0"/>
              <a:t>I</a:t>
            </a:r>
            <a:r>
              <a:rPr sz="5100" spc="190" dirty="0"/>
              <a:t>C</a:t>
            </a:r>
            <a:r>
              <a:rPr sz="5100" spc="180" dirty="0"/>
              <a:t>TI</a:t>
            </a:r>
            <a:r>
              <a:rPr sz="5100" spc="195" dirty="0"/>
              <a:t>O</a:t>
            </a:r>
            <a:r>
              <a:rPr sz="5100" spc="90" dirty="0"/>
              <a:t>N</a:t>
            </a:r>
            <a:r>
              <a:rPr sz="5100" spc="180" dirty="0"/>
              <a:t>A</a:t>
            </a:r>
            <a:r>
              <a:rPr sz="5100" spc="-15" dirty="0"/>
              <a:t>L</a:t>
            </a:r>
            <a:r>
              <a:rPr sz="5100" spc="440" dirty="0"/>
              <a:t> </a:t>
            </a:r>
            <a:r>
              <a:rPr sz="5100" spc="140" dirty="0"/>
              <a:t>PRACTICE?</a:t>
            </a:r>
            <a:endParaRPr sz="5100"/>
          </a:p>
        </p:txBody>
      </p:sp>
      <p:sp>
        <p:nvSpPr>
          <p:cNvPr id="3" name="object 3"/>
          <p:cNvSpPr txBox="1">
            <a:spLocks noGrp="1"/>
          </p:cNvSpPr>
          <p:nvPr>
            <p:ph type="body" idx="1"/>
          </p:nvPr>
        </p:nvSpPr>
        <p:spPr>
          <a:prstGeom prst="rect">
            <a:avLst/>
          </a:prstGeom>
        </p:spPr>
        <p:txBody>
          <a:bodyPr vert="horz" wrap="square" lIns="0" tIns="160020" rIns="0" bIns="0" rtlCol="0">
            <a:spAutoFit/>
          </a:bodyPr>
          <a:lstStyle/>
          <a:p>
            <a:pPr marL="328295" marR="5080">
              <a:lnSpc>
                <a:spcPct val="100000"/>
              </a:lnSpc>
              <a:spcBef>
                <a:spcPts val="100"/>
              </a:spcBef>
            </a:pPr>
            <a:r>
              <a:rPr spc="-85" dirty="0"/>
              <a:t>However,</a:t>
            </a:r>
            <a:r>
              <a:rPr spc="-65" dirty="0"/>
              <a:t> </a:t>
            </a:r>
            <a:r>
              <a:rPr dirty="0"/>
              <a:t>under</a:t>
            </a:r>
            <a:r>
              <a:rPr spc="-55" dirty="0"/>
              <a:t> </a:t>
            </a:r>
            <a:r>
              <a:rPr dirty="0"/>
              <a:t>Rule</a:t>
            </a:r>
            <a:r>
              <a:rPr spc="-60" dirty="0"/>
              <a:t> </a:t>
            </a:r>
            <a:r>
              <a:rPr dirty="0"/>
              <a:t>5.5(d),</a:t>
            </a:r>
            <a:r>
              <a:rPr spc="-65" dirty="0"/>
              <a:t> </a:t>
            </a:r>
            <a:r>
              <a:rPr dirty="0"/>
              <a:t>an</a:t>
            </a:r>
            <a:r>
              <a:rPr spc="-60" dirty="0"/>
              <a:t> </a:t>
            </a:r>
            <a:r>
              <a:rPr spc="-20" dirty="0"/>
              <a:t>out-</a:t>
            </a:r>
            <a:r>
              <a:rPr spc="-25" dirty="0"/>
              <a:t>of- </a:t>
            </a:r>
            <a:r>
              <a:rPr dirty="0"/>
              <a:t>state</a:t>
            </a:r>
            <a:r>
              <a:rPr spc="-110" dirty="0"/>
              <a:t> </a:t>
            </a:r>
            <a:r>
              <a:rPr dirty="0"/>
              <a:t>lawyer</a:t>
            </a:r>
            <a:r>
              <a:rPr spc="-110" dirty="0"/>
              <a:t> </a:t>
            </a:r>
            <a:r>
              <a:rPr dirty="0"/>
              <a:t>is</a:t>
            </a:r>
            <a:r>
              <a:rPr spc="-114" dirty="0"/>
              <a:t> </a:t>
            </a:r>
            <a:r>
              <a:rPr dirty="0"/>
              <a:t>permitted</a:t>
            </a:r>
            <a:r>
              <a:rPr spc="-120" dirty="0"/>
              <a:t> </a:t>
            </a:r>
            <a:r>
              <a:rPr dirty="0"/>
              <a:t>to</a:t>
            </a:r>
            <a:r>
              <a:rPr spc="-110" dirty="0"/>
              <a:t> </a:t>
            </a:r>
            <a:r>
              <a:rPr dirty="0"/>
              <a:t>establish</a:t>
            </a:r>
            <a:r>
              <a:rPr spc="-120" dirty="0"/>
              <a:t> </a:t>
            </a:r>
            <a:r>
              <a:rPr spc="-25" dirty="0"/>
              <a:t>an </a:t>
            </a:r>
            <a:r>
              <a:rPr dirty="0"/>
              <a:t>office</a:t>
            </a:r>
            <a:r>
              <a:rPr spc="-65" dirty="0"/>
              <a:t> </a:t>
            </a:r>
            <a:r>
              <a:rPr dirty="0"/>
              <a:t>or</a:t>
            </a:r>
            <a:r>
              <a:rPr spc="-55" dirty="0"/>
              <a:t> </a:t>
            </a:r>
            <a:r>
              <a:rPr dirty="0"/>
              <a:t>other</a:t>
            </a:r>
            <a:r>
              <a:rPr spc="-55" dirty="0"/>
              <a:t> </a:t>
            </a:r>
            <a:r>
              <a:rPr spc="-10" dirty="0"/>
              <a:t>systematic</a:t>
            </a:r>
            <a:r>
              <a:rPr spc="-65" dirty="0"/>
              <a:t> </a:t>
            </a:r>
            <a:r>
              <a:rPr dirty="0"/>
              <a:t>and</a:t>
            </a:r>
            <a:r>
              <a:rPr spc="-65" dirty="0"/>
              <a:t> </a:t>
            </a:r>
            <a:r>
              <a:rPr spc="-10" dirty="0"/>
              <a:t>continuous </a:t>
            </a:r>
            <a:r>
              <a:rPr dirty="0"/>
              <a:t>presence</a:t>
            </a:r>
            <a:r>
              <a:rPr spc="-95" dirty="0"/>
              <a:t> </a:t>
            </a:r>
            <a:r>
              <a:rPr dirty="0"/>
              <a:t>in</a:t>
            </a:r>
            <a:r>
              <a:rPr spc="-100" dirty="0"/>
              <a:t> </a:t>
            </a:r>
            <a:r>
              <a:rPr dirty="0"/>
              <a:t>South</a:t>
            </a:r>
            <a:r>
              <a:rPr spc="-105" dirty="0"/>
              <a:t> </a:t>
            </a:r>
            <a:r>
              <a:rPr dirty="0"/>
              <a:t>Carolina</a:t>
            </a:r>
            <a:r>
              <a:rPr spc="-95" dirty="0"/>
              <a:t> </a:t>
            </a:r>
            <a:r>
              <a:rPr dirty="0"/>
              <a:t>for</a:t>
            </a:r>
            <a:r>
              <a:rPr spc="-95" dirty="0"/>
              <a:t> </a:t>
            </a:r>
            <a:r>
              <a:rPr spc="-25" dirty="0"/>
              <a:t>the </a:t>
            </a:r>
            <a:r>
              <a:rPr dirty="0"/>
              <a:t>purpose</a:t>
            </a:r>
            <a:r>
              <a:rPr spc="-114" dirty="0"/>
              <a:t> </a:t>
            </a:r>
            <a:r>
              <a:rPr dirty="0"/>
              <a:t>of</a:t>
            </a:r>
            <a:r>
              <a:rPr spc="-114" dirty="0"/>
              <a:t> </a:t>
            </a:r>
            <a:r>
              <a:rPr dirty="0"/>
              <a:t>providing</a:t>
            </a:r>
            <a:r>
              <a:rPr spc="-120" dirty="0"/>
              <a:t> </a:t>
            </a:r>
            <a:r>
              <a:rPr dirty="0"/>
              <a:t>legal</a:t>
            </a:r>
            <a:r>
              <a:rPr spc="-114" dirty="0"/>
              <a:t> </a:t>
            </a:r>
            <a:r>
              <a:rPr spc="-10" dirty="0"/>
              <a:t>services </a:t>
            </a:r>
            <a:r>
              <a:rPr dirty="0"/>
              <a:t>permitted</a:t>
            </a:r>
            <a:r>
              <a:rPr spc="-190" dirty="0"/>
              <a:t> </a:t>
            </a:r>
            <a:r>
              <a:rPr dirty="0"/>
              <a:t>by</a:t>
            </a:r>
            <a:r>
              <a:rPr spc="-185" dirty="0"/>
              <a:t> </a:t>
            </a:r>
            <a:r>
              <a:rPr dirty="0"/>
              <a:t>federal</a:t>
            </a:r>
            <a:r>
              <a:rPr spc="-180" dirty="0"/>
              <a:t> </a:t>
            </a:r>
            <a:r>
              <a:rPr spc="-20" dirty="0"/>
              <a:t>law.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42628" y="314959"/>
            <a:ext cx="6370955" cy="802640"/>
          </a:xfrm>
          <a:prstGeom prst="rect">
            <a:avLst/>
          </a:prstGeom>
        </p:spPr>
        <p:txBody>
          <a:bodyPr vert="horz" wrap="square" lIns="0" tIns="12700" rIns="0" bIns="0" rtlCol="0">
            <a:spAutoFit/>
          </a:bodyPr>
          <a:lstStyle/>
          <a:p>
            <a:pPr marL="12700">
              <a:lnSpc>
                <a:spcPct val="100000"/>
              </a:lnSpc>
              <a:spcBef>
                <a:spcPts val="100"/>
              </a:spcBef>
            </a:pPr>
            <a:r>
              <a:rPr sz="5100" spc="140" dirty="0"/>
              <a:t>CRIMINAL</a:t>
            </a:r>
            <a:r>
              <a:rPr sz="5100" spc="400" dirty="0"/>
              <a:t> </a:t>
            </a:r>
            <a:r>
              <a:rPr sz="5100" spc="150" dirty="0"/>
              <a:t>LIABILITY</a:t>
            </a:r>
            <a:endParaRPr sz="5100"/>
          </a:p>
        </p:txBody>
      </p:sp>
      <p:sp>
        <p:nvSpPr>
          <p:cNvPr id="3" name="object 3"/>
          <p:cNvSpPr txBox="1"/>
          <p:nvPr/>
        </p:nvSpPr>
        <p:spPr>
          <a:xfrm>
            <a:off x="1330416" y="1515871"/>
            <a:ext cx="10276840" cy="3567429"/>
          </a:xfrm>
          <a:prstGeom prst="rect">
            <a:avLst/>
          </a:prstGeom>
        </p:spPr>
        <p:txBody>
          <a:bodyPr vert="horz" wrap="square" lIns="0" tIns="6350" rIns="0" bIns="0" rtlCol="0">
            <a:spAutoFit/>
          </a:bodyPr>
          <a:lstStyle/>
          <a:p>
            <a:pPr marL="240029" marR="5080" indent="-227329">
              <a:lnSpc>
                <a:spcPct val="112100"/>
              </a:lnSpc>
              <a:spcBef>
                <a:spcPts val="50"/>
              </a:spcBef>
              <a:buClr>
                <a:srgbClr val="2A1A00"/>
              </a:buClr>
              <a:buFont typeface="Arial"/>
              <a:buChar char="•"/>
              <a:tabLst>
                <a:tab pos="241300" algn="l"/>
              </a:tabLst>
            </a:pPr>
            <a:r>
              <a:rPr sz="3300" dirty="0">
                <a:solidFill>
                  <a:srgbClr val="595959"/>
                </a:solidFill>
                <a:latin typeface="Cambria"/>
                <a:cs typeface="Cambria"/>
              </a:rPr>
              <a:t>Pursuant</a:t>
            </a:r>
            <a:r>
              <a:rPr sz="3300" spc="80" dirty="0">
                <a:solidFill>
                  <a:srgbClr val="595959"/>
                </a:solidFill>
                <a:latin typeface="Cambria"/>
                <a:cs typeface="Cambria"/>
              </a:rPr>
              <a:t> </a:t>
            </a:r>
            <a:r>
              <a:rPr sz="3300" dirty="0">
                <a:solidFill>
                  <a:srgbClr val="595959"/>
                </a:solidFill>
                <a:latin typeface="Cambria"/>
                <a:cs typeface="Cambria"/>
              </a:rPr>
              <a:t>to</a:t>
            </a:r>
            <a:r>
              <a:rPr sz="3300" spc="85" dirty="0">
                <a:solidFill>
                  <a:srgbClr val="595959"/>
                </a:solidFill>
                <a:latin typeface="Cambria"/>
                <a:cs typeface="Cambria"/>
              </a:rPr>
              <a:t> </a:t>
            </a:r>
            <a:r>
              <a:rPr sz="3300" dirty="0">
                <a:solidFill>
                  <a:srgbClr val="595959"/>
                </a:solidFill>
                <a:latin typeface="Cambria"/>
                <a:cs typeface="Cambria"/>
              </a:rPr>
              <a:t>S.C.</a:t>
            </a:r>
            <a:r>
              <a:rPr sz="3300" spc="70" dirty="0">
                <a:solidFill>
                  <a:srgbClr val="595959"/>
                </a:solidFill>
                <a:latin typeface="Cambria"/>
                <a:cs typeface="Cambria"/>
              </a:rPr>
              <a:t> </a:t>
            </a:r>
            <a:r>
              <a:rPr sz="3300" dirty="0">
                <a:solidFill>
                  <a:srgbClr val="595959"/>
                </a:solidFill>
                <a:latin typeface="Cambria"/>
                <a:cs typeface="Cambria"/>
              </a:rPr>
              <a:t>Code</a:t>
            </a:r>
            <a:r>
              <a:rPr sz="3300" spc="85" dirty="0">
                <a:solidFill>
                  <a:srgbClr val="595959"/>
                </a:solidFill>
                <a:latin typeface="Cambria"/>
                <a:cs typeface="Cambria"/>
              </a:rPr>
              <a:t> </a:t>
            </a:r>
            <a:r>
              <a:rPr sz="3300" dirty="0">
                <a:solidFill>
                  <a:srgbClr val="595959"/>
                </a:solidFill>
                <a:latin typeface="Cambria"/>
                <a:cs typeface="Cambria"/>
              </a:rPr>
              <a:t>§40-5-310,</a:t>
            </a:r>
            <a:r>
              <a:rPr sz="3300" spc="75" dirty="0">
                <a:solidFill>
                  <a:srgbClr val="595959"/>
                </a:solidFill>
                <a:latin typeface="Cambria"/>
                <a:cs typeface="Cambria"/>
              </a:rPr>
              <a:t> </a:t>
            </a:r>
            <a:r>
              <a:rPr sz="3300" dirty="0">
                <a:solidFill>
                  <a:srgbClr val="595959"/>
                </a:solidFill>
                <a:latin typeface="Cambria"/>
                <a:cs typeface="Cambria"/>
              </a:rPr>
              <a:t>a</a:t>
            </a:r>
            <a:r>
              <a:rPr sz="3300" spc="85" dirty="0">
                <a:solidFill>
                  <a:srgbClr val="595959"/>
                </a:solidFill>
                <a:latin typeface="Cambria"/>
                <a:cs typeface="Cambria"/>
              </a:rPr>
              <a:t> </a:t>
            </a:r>
            <a:r>
              <a:rPr sz="3300" dirty="0">
                <a:solidFill>
                  <a:srgbClr val="595959"/>
                </a:solidFill>
                <a:latin typeface="Cambria"/>
                <a:cs typeface="Cambria"/>
              </a:rPr>
              <a:t>person</a:t>
            </a:r>
            <a:r>
              <a:rPr sz="3300" spc="95" dirty="0">
                <a:solidFill>
                  <a:srgbClr val="595959"/>
                </a:solidFill>
                <a:latin typeface="Cambria"/>
                <a:cs typeface="Cambria"/>
              </a:rPr>
              <a:t> </a:t>
            </a:r>
            <a:r>
              <a:rPr sz="3300" dirty="0">
                <a:solidFill>
                  <a:srgbClr val="595959"/>
                </a:solidFill>
                <a:latin typeface="Cambria"/>
                <a:cs typeface="Cambria"/>
              </a:rPr>
              <a:t>who</a:t>
            </a:r>
            <a:r>
              <a:rPr sz="3300" spc="85" dirty="0">
                <a:solidFill>
                  <a:srgbClr val="595959"/>
                </a:solidFill>
                <a:latin typeface="Cambria"/>
                <a:cs typeface="Cambria"/>
              </a:rPr>
              <a:t> </a:t>
            </a:r>
            <a:r>
              <a:rPr sz="3300" spc="-10" dirty="0">
                <a:solidFill>
                  <a:srgbClr val="595959"/>
                </a:solidFill>
                <a:latin typeface="Cambria"/>
                <a:cs typeface="Cambria"/>
              </a:rPr>
              <a:t>engages 	</a:t>
            </a:r>
            <a:r>
              <a:rPr sz="3300" dirty="0">
                <a:solidFill>
                  <a:srgbClr val="595959"/>
                </a:solidFill>
                <a:latin typeface="Cambria"/>
                <a:cs typeface="Cambria"/>
              </a:rPr>
              <a:t>in</a:t>
            </a:r>
            <a:r>
              <a:rPr sz="3300" spc="60" dirty="0">
                <a:solidFill>
                  <a:srgbClr val="595959"/>
                </a:solidFill>
                <a:latin typeface="Cambria"/>
                <a:cs typeface="Cambria"/>
              </a:rPr>
              <a:t> </a:t>
            </a:r>
            <a:r>
              <a:rPr sz="3300" dirty="0">
                <a:solidFill>
                  <a:srgbClr val="595959"/>
                </a:solidFill>
                <a:latin typeface="Cambria"/>
                <a:cs typeface="Cambria"/>
              </a:rPr>
              <a:t>the</a:t>
            </a:r>
            <a:r>
              <a:rPr sz="3300" spc="60" dirty="0">
                <a:solidFill>
                  <a:srgbClr val="595959"/>
                </a:solidFill>
                <a:latin typeface="Cambria"/>
                <a:cs typeface="Cambria"/>
              </a:rPr>
              <a:t> </a:t>
            </a:r>
            <a:r>
              <a:rPr sz="3300" dirty="0">
                <a:solidFill>
                  <a:srgbClr val="595959"/>
                </a:solidFill>
                <a:latin typeface="Cambria"/>
                <a:cs typeface="Cambria"/>
              </a:rPr>
              <a:t>unauthorized</a:t>
            </a:r>
            <a:r>
              <a:rPr sz="3300" spc="60" dirty="0">
                <a:solidFill>
                  <a:srgbClr val="595959"/>
                </a:solidFill>
                <a:latin typeface="Cambria"/>
                <a:cs typeface="Cambria"/>
              </a:rPr>
              <a:t> </a:t>
            </a:r>
            <a:r>
              <a:rPr sz="3300" dirty="0">
                <a:solidFill>
                  <a:srgbClr val="595959"/>
                </a:solidFill>
                <a:latin typeface="Cambria"/>
                <a:cs typeface="Cambria"/>
              </a:rPr>
              <a:t>practice</a:t>
            </a:r>
            <a:r>
              <a:rPr sz="3300" spc="60" dirty="0">
                <a:solidFill>
                  <a:srgbClr val="595959"/>
                </a:solidFill>
                <a:latin typeface="Cambria"/>
                <a:cs typeface="Cambria"/>
              </a:rPr>
              <a:t> </a:t>
            </a:r>
            <a:r>
              <a:rPr sz="3300" dirty="0">
                <a:solidFill>
                  <a:srgbClr val="595959"/>
                </a:solidFill>
                <a:latin typeface="Cambria"/>
                <a:cs typeface="Cambria"/>
              </a:rPr>
              <a:t>of</a:t>
            </a:r>
            <a:r>
              <a:rPr sz="3300" spc="45" dirty="0">
                <a:solidFill>
                  <a:srgbClr val="595959"/>
                </a:solidFill>
                <a:latin typeface="Cambria"/>
                <a:cs typeface="Cambria"/>
              </a:rPr>
              <a:t> </a:t>
            </a:r>
            <a:r>
              <a:rPr sz="3300" dirty="0">
                <a:solidFill>
                  <a:srgbClr val="595959"/>
                </a:solidFill>
                <a:latin typeface="Cambria"/>
                <a:cs typeface="Cambria"/>
              </a:rPr>
              <a:t>law</a:t>
            </a:r>
            <a:r>
              <a:rPr sz="3300" spc="80" dirty="0">
                <a:solidFill>
                  <a:srgbClr val="595959"/>
                </a:solidFill>
                <a:latin typeface="Cambria"/>
                <a:cs typeface="Cambria"/>
              </a:rPr>
              <a:t> </a:t>
            </a:r>
            <a:r>
              <a:rPr sz="3300" dirty="0">
                <a:solidFill>
                  <a:srgbClr val="595959"/>
                </a:solidFill>
                <a:latin typeface="Cambria"/>
                <a:cs typeface="Cambria"/>
              </a:rPr>
              <a:t>is</a:t>
            </a:r>
            <a:r>
              <a:rPr sz="3300" spc="50" dirty="0">
                <a:solidFill>
                  <a:srgbClr val="595959"/>
                </a:solidFill>
                <a:latin typeface="Cambria"/>
                <a:cs typeface="Cambria"/>
              </a:rPr>
              <a:t> </a:t>
            </a:r>
            <a:r>
              <a:rPr sz="3300" dirty="0">
                <a:solidFill>
                  <a:srgbClr val="595959"/>
                </a:solidFill>
                <a:latin typeface="Cambria"/>
                <a:cs typeface="Cambria"/>
              </a:rPr>
              <a:t>guilty</a:t>
            </a:r>
            <a:r>
              <a:rPr sz="3300" spc="50" dirty="0">
                <a:solidFill>
                  <a:srgbClr val="595959"/>
                </a:solidFill>
                <a:latin typeface="Cambria"/>
                <a:cs typeface="Cambria"/>
              </a:rPr>
              <a:t> </a:t>
            </a:r>
            <a:r>
              <a:rPr sz="3300" dirty="0">
                <a:solidFill>
                  <a:srgbClr val="595959"/>
                </a:solidFill>
                <a:latin typeface="Cambria"/>
                <a:cs typeface="Cambria"/>
              </a:rPr>
              <a:t>of</a:t>
            </a:r>
            <a:r>
              <a:rPr sz="3300" spc="50" dirty="0">
                <a:solidFill>
                  <a:srgbClr val="595959"/>
                </a:solidFill>
                <a:latin typeface="Cambria"/>
                <a:cs typeface="Cambria"/>
              </a:rPr>
              <a:t> </a:t>
            </a:r>
            <a:r>
              <a:rPr sz="3300" dirty="0">
                <a:solidFill>
                  <a:srgbClr val="595959"/>
                </a:solidFill>
                <a:latin typeface="Cambria"/>
                <a:cs typeface="Cambria"/>
              </a:rPr>
              <a:t>a</a:t>
            </a:r>
            <a:r>
              <a:rPr sz="3300" spc="55" dirty="0">
                <a:solidFill>
                  <a:srgbClr val="595959"/>
                </a:solidFill>
                <a:latin typeface="Cambria"/>
                <a:cs typeface="Cambria"/>
              </a:rPr>
              <a:t> </a:t>
            </a:r>
            <a:r>
              <a:rPr sz="3300" spc="-10" dirty="0">
                <a:solidFill>
                  <a:srgbClr val="595959"/>
                </a:solidFill>
                <a:latin typeface="Cambria"/>
                <a:cs typeface="Cambria"/>
              </a:rPr>
              <a:t>felony 	</a:t>
            </a:r>
            <a:r>
              <a:rPr sz="3300" dirty="0">
                <a:solidFill>
                  <a:srgbClr val="595959"/>
                </a:solidFill>
                <a:latin typeface="Cambria"/>
                <a:cs typeface="Cambria"/>
              </a:rPr>
              <a:t>and,</a:t>
            </a:r>
            <a:r>
              <a:rPr sz="3300" spc="65" dirty="0">
                <a:solidFill>
                  <a:srgbClr val="595959"/>
                </a:solidFill>
                <a:latin typeface="Cambria"/>
                <a:cs typeface="Cambria"/>
              </a:rPr>
              <a:t> </a:t>
            </a:r>
            <a:r>
              <a:rPr sz="3300" dirty="0">
                <a:solidFill>
                  <a:srgbClr val="595959"/>
                </a:solidFill>
                <a:latin typeface="Cambria"/>
                <a:cs typeface="Cambria"/>
              </a:rPr>
              <a:t>upon</a:t>
            </a:r>
            <a:r>
              <a:rPr sz="3300" spc="85" dirty="0">
                <a:solidFill>
                  <a:srgbClr val="595959"/>
                </a:solidFill>
                <a:latin typeface="Cambria"/>
                <a:cs typeface="Cambria"/>
              </a:rPr>
              <a:t> </a:t>
            </a:r>
            <a:r>
              <a:rPr sz="3300" dirty="0">
                <a:solidFill>
                  <a:srgbClr val="595959"/>
                </a:solidFill>
                <a:latin typeface="Cambria"/>
                <a:cs typeface="Cambria"/>
              </a:rPr>
              <a:t>conviction,</a:t>
            </a:r>
            <a:r>
              <a:rPr sz="3300" spc="65" dirty="0">
                <a:solidFill>
                  <a:srgbClr val="595959"/>
                </a:solidFill>
                <a:latin typeface="Cambria"/>
                <a:cs typeface="Cambria"/>
              </a:rPr>
              <a:t> </a:t>
            </a:r>
            <a:r>
              <a:rPr sz="3300" dirty="0">
                <a:solidFill>
                  <a:srgbClr val="595959"/>
                </a:solidFill>
                <a:latin typeface="Cambria"/>
                <a:cs typeface="Cambria"/>
              </a:rPr>
              <a:t>must</a:t>
            </a:r>
            <a:r>
              <a:rPr sz="3300" spc="75" dirty="0">
                <a:solidFill>
                  <a:srgbClr val="595959"/>
                </a:solidFill>
                <a:latin typeface="Cambria"/>
                <a:cs typeface="Cambria"/>
              </a:rPr>
              <a:t> </a:t>
            </a:r>
            <a:r>
              <a:rPr sz="3300" dirty="0">
                <a:solidFill>
                  <a:srgbClr val="595959"/>
                </a:solidFill>
                <a:latin typeface="Cambria"/>
                <a:cs typeface="Cambria"/>
              </a:rPr>
              <a:t>be</a:t>
            </a:r>
            <a:r>
              <a:rPr sz="3300" spc="85" dirty="0">
                <a:solidFill>
                  <a:srgbClr val="595959"/>
                </a:solidFill>
                <a:latin typeface="Cambria"/>
                <a:cs typeface="Cambria"/>
              </a:rPr>
              <a:t> </a:t>
            </a:r>
            <a:r>
              <a:rPr sz="3300" dirty="0">
                <a:solidFill>
                  <a:srgbClr val="595959"/>
                </a:solidFill>
                <a:latin typeface="Cambria"/>
                <a:cs typeface="Cambria"/>
              </a:rPr>
              <a:t>fined</a:t>
            </a:r>
            <a:r>
              <a:rPr sz="3300" spc="85" dirty="0">
                <a:solidFill>
                  <a:srgbClr val="595959"/>
                </a:solidFill>
                <a:latin typeface="Cambria"/>
                <a:cs typeface="Cambria"/>
              </a:rPr>
              <a:t> </a:t>
            </a:r>
            <a:r>
              <a:rPr sz="3300" dirty="0">
                <a:solidFill>
                  <a:srgbClr val="595959"/>
                </a:solidFill>
                <a:latin typeface="Cambria"/>
                <a:cs typeface="Cambria"/>
              </a:rPr>
              <a:t>not</a:t>
            </a:r>
            <a:r>
              <a:rPr sz="3300" spc="75" dirty="0">
                <a:solidFill>
                  <a:srgbClr val="595959"/>
                </a:solidFill>
                <a:latin typeface="Cambria"/>
                <a:cs typeface="Cambria"/>
              </a:rPr>
              <a:t> </a:t>
            </a:r>
            <a:r>
              <a:rPr sz="3300" dirty="0">
                <a:solidFill>
                  <a:srgbClr val="595959"/>
                </a:solidFill>
                <a:latin typeface="Cambria"/>
                <a:cs typeface="Cambria"/>
              </a:rPr>
              <a:t>more</a:t>
            </a:r>
            <a:r>
              <a:rPr sz="3300" spc="85" dirty="0">
                <a:solidFill>
                  <a:srgbClr val="595959"/>
                </a:solidFill>
                <a:latin typeface="Cambria"/>
                <a:cs typeface="Cambria"/>
              </a:rPr>
              <a:t> </a:t>
            </a:r>
            <a:r>
              <a:rPr sz="3300" spc="-20" dirty="0">
                <a:solidFill>
                  <a:srgbClr val="595959"/>
                </a:solidFill>
                <a:latin typeface="Cambria"/>
                <a:cs typeface="Cambria"/>
              </a:rPr>
              <a:t>than</a:t>
            </a:r>
            <a:endParaRPr sz="3300">
              <a:latin typeface="Cambria"/>
              <a:cs typeface="Cambria"/>
            </a:endParaRPr>
          </a:p>
          <a:p>
            <a:pPr marL="241300">
              <a:lnSpc>
                <a:spcPct val="100000"/>
              </a:lnSpc>
              <a:spcBef>
                <a:spcPts val="455"/>
              </a:spcBef>
            </a:pPr>
            <a:r>
              <a:rPr sz="3300" dirty="0">
                <a:solidFill>
                  <a:srgbClr val="595959"/>
                </a:solidFill>
                <a:latin typeface="Cambria"/>
                <a:cs typeface="Cambria"/>
              </a:rPr>
              <a:t>$5,000</a:t>
            </a:r>
            <a:r>
              <a:rPr sz="3300" spc="50" dirty="0">
                <a:solidFill>
                  <a:srgbClr val="595959"/>
                </a:solidFill>
                <a:latin typeface="Cambria"/>
                <a:cs typeface="Cambria"/>
              </a:rPr>
              <a:t> </a:t>
            </a:r>
            <a:r>
              <a:rPr sz="3300" dirty="0">
                <a:solidFill>
                  <a:srgbClr val="595959"/>
                </a:solidFill>
                <a:latin typeface="Cambria"/>
                <a:cs typeface="Cambria"/>
              </a:rPr>
              <a:t>or</a:t>
            </a:r>
            <a:r>
              <a:rPr sz="3300" spc="50" dirty="0">
                <a:solidFill>
                  <a:srgbClr val="595959"/>
                </a:solidFill>
                <a:latin typeface="Cambria"/>
                <a:cs typeface="Cambria"/>
              </a:rPr>
              <a:t> </a:t>
            </a:r>
            <a:r>
              <a:rPr sz="3300" dirty="0">
                <a:solidFill>
                  <a:srgbClr val="595959"/>
                </a:solidFill>
                <a:latin typeface="Cambria"/>
                <a:cs typeface="Cambria"/>
              </a:rPr>
              <a:t>imprisoned</a:t>
            </a:r>
            <a:r>
              <a:rPr sz="3300" spc="60" dirty="0">
                <a:solidFill>
                  <a:srgbClr val="595959"/>
                </a:solidFill>
                <a:latin typeface="Cambria"/>
                <a:cs typeface="Cambria"/>
              </a:rPr>
              <a:t> </a:t>
            </a:r>
            <a:r>
              <a:rPr sz="3300" dirty="0">
                <a:solidFill>
                  <a:srgbClr val="595959"/>
                </a:solidFill>
                <a:latin typeface="Cambria"/>
                <a:cs typeface="Cambria"/>
              </a:rPr>
              <a:t>not</a:t>
            </a:r>
            <a:r>
              <a:rPr sz="3300" spc="50" dirty="0">
                <a:solidFill>
                  <a:srgbClr val="595959"/>
                </a:solidFill>
                <a:latin typeface="Cambria"/>
                <a:cs typeface="Cambria"/>
              </a:rPr>
              <a:t> </a:t>
            </a:r>
            <a:r>
              <a:rPr sz="3300" dirty="0">
                <a:solidFill>
                  <a:srgbClr val="595959"/>
                </a:solidFill>
                <a:latin typeface="Cambria"/>
                <a:cs typeface="Cambria"/>
              </a:rPr>
              <a:t>more</a:t>
            </a:r>
            <a:r>
              <a:rPr sz="3300" spc="55" dirty="0">
                <a:solidFill>
                  <a:srgbClr val="595959"/>
                </a:solidFill>
                <a:latin typeface="Cambria"/>
                <a:cs typeface="Cambria"/>
              </a:rPr>
              <a:t> </a:t>
            </a:r>
            <a:r>
              <a:rPr sz="3300" dirty="0">
                <a:solidFill>
                  <a:srgbClr val="595959"/>
                </a:solidFill>
                <a:latin typeface="Cambria"/>
                <a:cs typeface="Cambria"/>
              </a:rPr>
              <a:t>than</a:t>
            </a:r>
            <a:r>
              <a:rPr sz="3300" spc="60" dirty="0">
                <a:solidFill>
                  <a:srgbClr val="595959"/>
                </a:solidFill>
                <a:latin typeface="Cambria"/>
                <a:cs typeface="Cambria"/>
              </a:rPr>
              <a:t> </a:t>
            </a:r>
            <a:r>
              <a:rPr sz="3300" dirty="0">
                <a:solidFill>
                  <a:srgbClr val="595959"/>
                </a:solidFill>
                <a:latin typeface="Cambria"/>
                <a:cs typeface="Cambria"/>
              </a:rPr>
              <a:t>five</a:t>
            </a:r>
            <a:r>
              <a:rPr sz="3300" spc="60" dirty="0">
                <a:solidFill>
                  <a:srgbClr val="595959"/>
                </a:solidFill>
                <a:latin typeface="Cambria"/>
                <a:cs typeface="Cambria"/>
              </a:rPr>
              <a:t> </a:t>
            </a:r>
            <a:r>
              <a:rPr sz="3300" dirty="0">
                <a:solidFill>
                  <a:srgbClr val="595959"/>
                </a:solidFill>
                <a:latin typeface="Cambria"/>
                <a:cs typeface="Cambria"/>
              </a:rPr>
              <a:t>years,</a:t>
            </a:r>
            <a:r>
              <a:rPr sz="3300" spc="40" dirty="0">
                <a:solidFill>
                  <a:srgbClr val="595959"/>
                </a:solidFill>
                <a:latin typeface="Cambria"/>
                <a:cs typeface="Cambria"/>
              </a:rPr>
              <a:t> </a:t>
            </a:r>
            <a:r>
              <a:rPr sz="3300" dirty="0">
                <a:solidFill>
                  <a:srgbClr val="595959"/>
                </a:solidFill>
                <a:latin typeface="Cambria"/>
                <a:cs typeface="Cambria"/>
              </a:rPr>
              <a:t>or</a:t>
            </a:r>
            <a:r>
              <a:rPr sz="3300" spc="50" dirty="0">
                <a:solidFill>
                  <a:srgbClr val="595959"/>
                </a:solidFill>
                <a:latin typeface="Cambria"/>
                <a:cs typeface="Cambria"/>
              </a:rPr>
              <a:t> </a:t>
            </a:r>
            <a:r>
              <a:rPr sz="3300" spc="-10" dirty="0">
                <a:solidFill>
                  <a:srgbClr val="595959"/>
                </a:solidFill>
                <a:latin typeface="Cambria"/>
                <a:cs typeface="Cambria"/>
              </a:rPr>
              <a:t>both.</a:t>
            </a:r>
            <a:endParaRPr sz="3300">
              <a:latin typeface="Cambria"/>
              <a:cs typeface="Cambria"/>
            </a:endParaRPr>
          </a:p>
          <a:p>
            <a:pPr>
              <a:lnSpc>
                <a:spcPct val="100000"/>
              </a:lnSpc>
              <a:spcBef>
                <a:spcPts val="2375"/>
              </a:spcBef>
            </a:pPr>
            <a:endParaRPr sz="3300">
              <a:latin typeface="Cambria"/>
              <a:cs typeface="Cambria"/>
            </a:endParaRPr>
          </a:p>
          <a:p>
            <a:pPr marL="240029" indent="-227329">
              <a:lnSpc>
                <a:spcPct val="100000"/>
              </a:lnSpc>
              <a:buClr>
                <a:srgbClr val="2A1A00"/>
              </a:buClr>
              <a:buFont typeface="Arial"/>
              <a:buChar char="•"/>
              <a:tabLst>
                <a:tab pos="240029" algn="l"/>
              </a:tabLst>
            </a:pPr>
            <a:r>
              <a:rPr sz="3300" dirty="0">
                <a:solidFill>
                  <a:srgbClr val="595959"/>
                </a:solidFill>
                <a:latin typeface="Cambria"/>
                <a:cs typeface="Cambria"/>
              </a:rPr>
              <a:t>This</a:t>
            </a:r>
            <a:r>
              <a:rPr sz="3300" spc="50" dirty="0">
                <a:solidFill>
                  <a:srgbClr val="595959"/>
                </a:solidFill>
                <a:latin typeface="Cambria"/>
                <a:cs typeface="Cambria"/>
              </a:rPr>
              <a:t> </a:t>
            </a:r>
            <a:r>
              <a:rPr sz="3300" dirty="0">
                <a:solidFill>
                  <a:srgbClr val="595959"/>
                </a:solidFill>
                <a:latin typeface="Cambria"/>
                <a:cs typeface="Cambria"/>
              </a:rPr>
              <a:t>is</a:t>
            </a:r>
            <a:r>
              <a:rPr sz="3300" spc="55" dirty="0">
                <a:solidFill>
                  <a:srgbClr val="595959"/>
                </a:solidFill>
                <a:latin typeface="Cambria"/>
                <a:cs typeface="Cambria"/>
              </a:rPr>
              <a:t> </a:t>
            </a:r>
            <a:r>
              <a:rPr sz="3300" dirty="0">
                <a:solidFill>
                  <a:srgbClr val="595959"/>
                </a:solidFill>
                <a:latin typeface="Cambria"/>
                <a:cs typeface="Cambria"/>
              </a:rPr>
              <a:t>the</a:t>
            </a:r>
            <a:r>
              <a:rPr sz="3300" spc="65" dirty="0">
                <a:solidFill>
                  <a:srgbClr val="595959"/>
                </a:solidFill>
                <a:latin typeface="Cambria"/>
                <a:cs typeface="Cambria"/>
              </a:rPr>
              <a:t> </a:t>
            </a:r>
            <a:r>
              <a:rPr sz="3300" dirty="0">
                <a:solidFill>
                  <a:srgbClr val="595959"/>
                </a:solidFill>
                <a:latin typeface="Cambria"/>
                <a:cs typeface="Cambria"/>
              </a:rPr>
              <a:t>penalty</a:t>
            </a:r>
            <a:r>
              <a:rPr sz="3300" spc="70" dirty="0">
                <a:solidFill>
                  <a:srgbClr val="595959"/>
                </a:solidFill>
                <a:latin typeface="Cambria"/>
                <a:cs typeface="Cambria"/>
              </a:rPr>
              <a:t> </a:t>
            </a:r>
            <a:r>
              <a:rPr sz="3300" b="1" i="1" dirty="0">
                <a:solidFill>
                  <a:srgbClr val="595959"/>
                </a:solidFill>
                <a:latin typeface="Cambria"/>
                <a:cs typeface="Cambria"/>
              </a:rPr>
              <a:t>per</a:t>
            </a:r>
            <a:r>
              <a:rPr sz="3300" b="1" i="1" spc="60" dirty="0">
                <a:solidFill>
                  <a:srgbClr val="595959"/>
                </a:solidFill>
                <a:latin typeface="Cambria"/>
                <a:cs typeface="Cambria"/>
              </a:rPr>
              <a:t> </a:t>
            </a:r>
            <a:r>
              <a:rPr sz="3300" b="1" i="1" spc="-10" dirty="0">
                <a:solidFill>
                  <a:srgbClr val="595959"/>
                </a:solidFill>
                <a:latin typeface="Cambria"/>
                <a:cs typeface="Cambria"/>
              </a:rPr>
              <a:t>offense</a:t>
            </a:r>
            <a:r>
              <a:rPr sz="3300" spc="-10" dirty="0">
                <a:solidFill>
                  <a:srgbClr val="595959"/>
                </a:solidFill>
                <a:latin typeface="Cambria"/>
                <a:cs typeface="Cambria"/>
              </a:rPr>
              <a:t>.</a:t>
            </a:r>
            <a:endParaRPr sz="3300">
              <a:latin typeface="Cambria"/>
              <a:cs typeface="Cambria"/>
            </a:endParaRPr>
          </a:p>
        </p:txBody>
      </p:sp>
      <p:sp>
        <p:nvSpPr>
          <p:cNvPr id="4" name="object 4"/>
          <p:cNvSpPr txBox="1"/>
          <p:nvPr/>
        </p:nvSpPr>
        <p:spPr>
          <a:xfrm>
            <a:off x="11224578" y="6429755"/>
            <a:ext cx="124460" cy="238760"/>
          </a:xfrm>
          <a:prstGeom prst="rect">
            <a:avLst/>
          </a:prstGeom>
        </p:spPr>
        <p:txBody>
          <a:bodyPr vert="horz" wrap="square" lIns="0" tIns="12700" rIns="0" bIns="0" rtlCol="0">
            <a:spAutoFit/>
          </a:bodyPr>
          <a:lstStyle/>
          <a:p>
            <a:pPr marL="12700">
              <a:lnSpc>
                <a:spcPct val="100000"/>
              </a:lnSpc>
              <a:spcBef>
                <a:spcPts val="100"/>
              </a:spcBef>
            </a:pPr>
            <a:r>
              <a:rPr sz="1400" spc="-50" dirty="0">
                <a:solidFill>
                  <a:srgbClr val="FFFFFF"/>
                </a:solidFill>
                <a:latin typeface="Arial"/>
                <a:cs typeface="Arial"/>
              </a:rPr>
              <a:t>4</a:t>
            </a:r>
            <a:endParaRPr sz="1400">
              <a:latin typeface="Arial"/>
              <a:cs typeface="Arial"/>
            </a:endParaRPr>
          </a:p>
        </p:txBody>
      </p:sp>
      <p:pic>
        <p:nvPicPr>
          <p:cNvPr id="5" name="object 5"/>
          <p:cNvPicPr/>
          <p:nvPr/>
        </p:nvPicPr>
        <p:blipFill>
          <a:blip r:embed="rId2" cstate="print"/>
          <a:stretch>
            <a:fillRect/>
          </a:stretch>
        </p:blipFill>
        <p:spPr>
          <a:xfrm>
            <a:off x="8610602" y="4544774"/>
            <a:ext cx="3219159" cy="2168537"/>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2075" rIns="0" bIns="0" rtlCol="0">
            <a:spAutoFit/>
          </a:bodyPr>
          <a:lstStyle/>
          <a:p>
            <a:pPr marL="12700" marR="5080" indent="668020">
              <a:lnSpc>
                <a:spcPts val="5590"/>
              </a:lnSpc>
              <a:spcBef>
                <a:spcPts val="725"/>
              </a:spcBef>
            </a:pPr>
            <a:r>
              <a:rPr sz="5100" spc="150" dirty="0"/>
              <a:t>UNAUTHORIZED</a:t>
            </a:r>
            <a:r>
              <a:rPr sz="5100" spc="434" dirty="0"/>
              <a:t> </a:t>
            </a:r>
            <a:r>
              <a:rPr sz="5100" spc="140" dirty="0"/>
              <a:t>PRACTICE</a:t>
            </a:r>
            <a:r>
              <a:rPr sz="5100" spc="434" dirty="0"/>
              <a:t> </a:t>
            </a:r>
            <a:r>
              <a:rPr sz="5100" spc="55" dirty="0"/>
              <a:t>OR </a:t>
            </a:r>
            <a:r>
              <a:rPr sz="5100" spc="190" dirty="0"/>
              <a:t>M</a:t>
            </a:r>
            <a:r>
              <a:rPr sz="5100" spc="175" dirty="0"/>
              <a:t>U</a:t>
            </a:r>
            <a:r>
              <a:rPr sz="5100" spc="-345" dirty="0"/>
              <a:t>L</a:t>
            </a:r>
            <a:r>
              <a:rPr sz="5100" spc="180" dirty="0"/>
              <a:t>TI</a:t>
            </a:r>
            <a:r>
              <a:rPr sz="5100" spc="185" dirty="0"/>
              <a:t>J</a:t>
            </a:r>
            <a:r>
              <a:rPr sz="5100" spc="175" dirty="0"/>
              <a:t>UR</a:t>
            </a:r>
            <a:r>
              <a:rPr sz="5100" spc="180" dirty="0"/>
              <a:t>I</a:t>
            </a:r>
            <a:r>
              <a:rPr sz="5100" spc="175" dirty="0"/>
              <a:t>S</a:t>
            </a:r>
            <a:r>
              <a:rPr sz="5100" spc="185" dirty="0"/>
              <a:t>D</a:t>
            </a:r>
            <a:r>
              <a:rPr sz="5100" spc="180" dirty="0"/>
              <a:t>I</a:t>
            </a:r>
            <a:r>
              <a:rPr sz="5100" spc="190" dirty="0"/>
              <a:t>C</a:t>
            </a:r>
            <a:r>
              <a:rPr sz="5100" spc="180" dirty="0"/>
              <a:t>TI</a:t>
            </a:r>
            <a:r>
              <a:rPr sz="5100" spc="195" dirty="0"/>
              <a:t>O</a:t>
            </a:r>
            <a:r>
              <a:rPr sz="5100" spc="90" dirty="0"/>
              <a:t>N</a:t>
            </a:r>
            <a:r>
              <a:rPr sz="5100" spc="180" dirty="0"/>
              <a:t>A</a:t>
            </a:r>
            <a:r>
              <a:rPr sz="5100" spc="-15" dirty="0"/>
              <a:t>L</a:t>
            </a:r>
            <a:r>
              <a:rPr sz="5100" spc="440" dirty="0"/>
              <a:t> </a:t>
            </a:r>
            <a:r>
              <a:rPr sz="5100" spc="140" dirty="0"/>
              <a:t>PRACTICE?</a:t>
            </a:r>
            <a:endParaRPr sz="5100"/>
          </a:p>
        </p:txBody>
      </p:sp>
      <p:sp>
        <p:nvSpPr>
          <p:cNvPr id="3" name="object 3"/>
          <p:cNvSpPr txBox="1"/>
          <p:nvPr/>
        </p:nvSpPr>
        <p:spPr>
          <a:xfrm>
            <a:off x="1112011" y="2113788"/>
            <a:ext cx="10273030" cy="4655820"/>
          </a:xfrm>
          <a:prstGeom prst="rect">
            <a:avLst/>
          </a:prstGeom>
        </p:spPr>
        <p:txBody>
          <a:bodyPr vert="horz" wrap="square" lIns="0" tIns="6350" rIns="0" bIns="0" rtlCol="0">
            <a:spAutoFit/>
          </a:bodyPr>
          <a:lstStyle/>
          <a:p>
            <a:pPr marL="240029" marR="184150" indent="-227329">
              <a:lnSpc>
                <a:spcPct val="101099"/>
              </a:lnSpc>
              <a:spcBef>
                <a:spcPts val="50"/>
              </a:spcBef>
              <a:buFont typeface="Arial"/>
              <a:buChar char="•"/>
              <a:tabLst>
                <a:tab pos="241300" algn="l"/>
              </a:tabLst>
            </a:pPr>
            <a:r>
              <a:rPr sz="3800" dirty="0">
                <a:latin typeface="Cambria"/>
                <a:cs typeface="Cambria"/>
              </a:rPr>
              <a:t>Presence</a:t>
            </a:r>
            <a:r>
              <a:rPr sz="3800" spc="-95" dirty="0">
                <a:latin typeface="Cambria"/>
                <a:cs typeface="Cambria"/>
              </a:rPr>
              <a:t> </a:t>
            </a:r>
            <a:r>
              <a:rPr sz="3800" dirty="0">
                <a:latin typeface="Cambria"/>
                <a:cs typeface="Cambria"/>
              </a:rPr>
              <a:t>may</a:t>
            </a:r>
            <a:r>
              <a:rPr sz="3800" spc="-90" dirty="0">
                <a:latin typeface="Cambria"/>
                <a:cs typeface="Cambria"/>
              </a:rPr>
              <a:t> </a:t>
            </a:r>
            <a:r>
              <a:rPr sz="3800" dirty="0">
                <a:latin typeface="Cambria"/>
                <a:cs typeface="Cambria"/>
              </a:rPr>
              <a:t>be</a:t>
            </a:r>
            <a:r>
              <a:rPr sz="3800" spc="-95" dirty="0">
                <a:latin typeface="Cambria"/>
                <a:cs typeface="Cambria"/>
              </a:rPr>
              <a:t> </a:t>
            </a:r>
            <a:r>
              <a:rPr sz="3800" spc="-10" dirty="0">
                <a:latin typeface="Cambria"/>
                <a:cs typeface="Cambria"/>
              </a:rPr>
              <a:t>“systematic</a:t>
            </a:r>
            <a:r>
              <a:rPr sz="3800" spc="-85" dirty="0">
                <a:latin typeface="Cambria"/>
                <a:cs typeface="Cambria"/>
              </a:rPr>
              <a:t> </a:t>
            </a:r>
            <a:r>
              <a:rPr sz="3800" dirty="0">
                <a:latin typeface="Cambria"/>
                <a:cs typeface="Cambria"/>
              </a:rPr>
              <a:t>and</a:t>
            </a:r>
            <a:r>
              <a:rPr sz="3800" spc="-85" dirty="0">
                <a:latin typeface="Cambria"/>
                <a:cs typeface="Cambria"/>
              </a:rPr>
              <a:t> </a:t>
            </a:r>
            <a:r>
              <a:rPr sz="3800" spc="-10" dirty="0">
                <a:latin typeface="Cambria"/>
                <a:cs typeface="Cambria"/>
              </a:rPr>
              <a:t>continuous” 	</a:t>
            </a:r>
            <a:r>
              <a:rPr sz="3800" dirty="0">
                <a:latin typeface="Cambria"/>
                <a:cs typeface="Cambria"/>
              </a:rPr>
              <a:t>even</a:t>
            </a:r>
            <a:r>
              <a:rPr sz="3800" spc="-85" dirty="0">
                <a:latin typeface="Cambria"/>
                <a:cs typeface="Cambria"/>
              </a:rPr>
              <a:t> </a:t>
            </a:r>
            <a:r>
              <a:rPr sz="3800" dirty="0">
                <a:latin typeface="Cambria"/>
                <a:cs typeface="Cambria"/>
              </a:rPr>
              <a:t>if</a:t>
            </a:r>
            <a:r>
              <a:rPr sz="3800" spc="-85" dirty="0">
                <a:latin typeface="Cambria"/>
                <a:cs typeface="Cambria"/>
              </a:rPr>
              <a:t> </a:t>
            </a:r>
            <a:r>
              <a:rPr sz="3800" dirty="0">
                <a:latin typeface="Cambria"/>
                <a:cs typeface="Cambria"/>
              </a:rPr>
              <a:t>the</a:t>
            </a:r>
            <a:r>
              <a:rPr sz="3800" spc="-85" dirty="0">
                <a:latin typeface="Cambria"/>
                <a:cs typeface="Cambria"/>
              </a:rPr>
              <a:t> </a:t>
            </a:r>
            <a:r>
              <a:rPr sz="3800" dirty="0">
                <a:latin typeface="Cambria"/>
                <a:cs typeface="Cambria"/>
              </a:rPr>
              <a:t>lawyer</a:t>
            </a:r>
            <a:r>
              <a:rPr sz="3800" spc="-80" dirty="0">
                <a:latin typeface="Cambria"/>
                <a:cs typeface="Cambria"/>
              </a:rPr>
              <a:t> </a:t>
            </a:r>
            <a:r>
              <a:rPr sz="3800" dirty="0">
                <a:latin typeface="Cambria"/>
                <a:cs typeface="Cambria"/>
              </a:rPr>
              <a:t>is</a:t>
            </a:r>
            <a:r>
              <a:rPr sz="3800" spc="-85" dirty="0">
                <a:latin typeface="Cambria"/>
                <a:cs typeface="Cambria"/>
              </a:rPr>
              <a:t> </a:t>
            </a:r>
            <a:r>
              <a:rPr sz="3800" dirty="0">
                <a:latin typeface="Cambria"/>
                <a:cs typeface="Cambria"/>
              </a:rPr>
              <a:t>not</a:t>
            </a:r>
            <a:r>
              <a:rPr sz="3800" spc="-85" dirty="0">
                <a:latin typeface="Cambria"/>
                <a:cs typeface="Cambria"/>
              </a:rPr>
              <a:t> </a:t>
            </a:r>
            <a:r>
              <a:rPr sz="3800" spc="-10" dirty="0">
                <a:latin typeface="Cambria"/>
                <a:cs typeface="Cambria"/>
              </a:rPr>
              <a:t>physically</a:t>
            </a:r>
            <a:r>
              <a:rPr sz="3800" spc="-85" dirty="0">
                <a:latin typeface="Cambria"/>
                <a:cs typeface="Cambria"/>
              </a:rPr>
              <a:t> </a:t>
            </a:r>
            <a:r>
              <a:rPr sz="3800" dirty="0">
                <a:latin typeface="Cambria"/>
                <a:cs typeface="Cambria"/>
              </a:rPr>
              <a:t>present</a:t>
            </a:r>
            <a:r>
              <a:rPr sz="3800" spc="-80" dirty="0">
                <a:latin typeface="Cambria"/>
                <a:cs typeface="Cambria"/>
              </a:rPr>
              <a:t> </a:t>
            </a:r>
            <a:r>
              <a:rPr sz="3800" dirty="0">
                <a:latin typeface="Cambria"/>
                <a:cs typeface="Cambria"/>
              </a:rPr>
              <a:t>in</a:t>
            </a:r>
            <a:r>
              <a:rPr sz="3800" spc="-85" dirty="0">
                <a:latin typeface="Cambria"/>
                <a:cs typeface="Cambria"/>
              </a:rPr>
              <a:t> </a:t>
            </a:r>
            <a:r>
              <a:rPr sz="3800" spc="-25" dirty="0">
                <a:latin typeface="Cambria"/>
                <a:cs typeface="Cambria"/>
              </a:rPr>
              <a:t>SC</a:t>
            </a:r>
            <a:endParaRPr sz="3800">
              <a:latin typeface="Cambria"/>
              <a:cs typeface="Cambria"/>
            </a:endParaRPr>
          </a:p>
          <a:p>
            <a:pPr marL="240029" marR="89535" indent="-227329">
              <a:lnSpc>
                <a:spcPts val="4610"/>
              </a:lnSpc>
              <a:spcBef>
                <a:spcPts val="40"/>
              </a:spcBef>
              <a:buFont typeface="Arial"/>
              <a:buChar char="•"/>
              <a:tabLst>
                <a:tab pos="241300" algn="l"/>
              </a:tabLst>
            </a:pPr>
            <a:r>
              <a:rPr sz="3800" dirty="0">
                <a:latin typeface="Cambria"/>
                <a:cs typeface="Cambria"/>
              </a:rPr>
              <a:t>No</a:t>
            </a:r>
            <a:r>
              <a:rPr sz="3800" spc="-85" dirty="0">
                <a:latin typeface="Cambria"/>
                <a:cs typeface="Cambria"/>
              </a:rPr>
              <a:t> </a:t>
            </a:r>
            <a:r>
              <a:rPr sz="3800" dirty="0">
                <a:latin typeface="Cambria"/>
                <a:cs typeface="Cambria"/>
              </a:rPr>
              <a:t>single</a:t>
            </a:r>
            <a:r>
              <a:rPr sz="3800" spc="-80" dirty="0">
                <a:latin typeface="Cambria"/>
                <a:cs typeface="Cambria"/>
              </a:rPr>
              <a:t> </a:t>
            </a:r>
            <a:r>
              <a:rPr sz="3800" dirty="0">
                <a:latin typeface="Cambria"/>
                <a:cs typeface="Cambria"/>
              </a:rPr>
              <a:t>test</a:t>
            </a:r>
            <a:r>
              <a:rPr sz="3800" spc="-75" dirty="0">
                <a:latin typeface="Cambria"/>
                <a:cs typeface="Cambria"/>
              </a:rPr>
              <a:t> </a:t>
            </a:r>
            <a:r>
              <a:rPr sz="3800" dirty="0">
                <a:latin typeface="Cambria"/>
                <a:cs typeface="Cambria"/>
              </a:rPr>
              <a:t>to</a:t>
            </a:r>
            <a:r>
              <a:rPr sz="3800" spc="-80" dirty="0">
                <a:latin typeface="Cambria"/>
                <a:cs typeface="Cambria"/>
              </a:rPr>
              <a:t> </a:t>
            </a:r>
            <a:r>
              <a:rPr sz="3800" dirty="0">
                <a:latin typeface="Cambria"/>
                <a:cs typeface="Cambria"/>
              </a:rPr>
              <a:t>determine</a:t>
            </a:r>
            <a:r>
              <a:rPr sz="3800" spc="-80" dirty="0">
                <a:latin typeface="Cambria"/>
                <a:cs typeface="Cambria"/>
              </a:rPr>
              <a:t> </a:t>
            </a:r>
            <a:r>
              <a:rPr sz="3800" dirty="0">
                <a:latin typeface="Cambria"/>
                <a:cs typeface="Cambria"/>
              </a:rPr>
              <a:t>whether</a:t>
            </a:r>
            <a:r>
              <a:rPr sz="3800" spc="-70" dirty="0">
                <a:latin typeface="Cambria"/>
                <a:cs typeface="Cambria"/>
              </a:rPr>
              <a:t> </a:t>
            </a:r>
            <a:r>
              <a:rPr sz="3800" dirty="0">
                <a:latin typeface="Cambria"/>
                <a:cs typeface="Cambria"/>
              </a:rPr>
              <a:t>services</a:t>
            </a:r>
            <a:r>
              <a:rPr sz="3800" spc="-70" dirty="0">
                <a:latin typeface="Cambria"/>
                <a:cs typeface="Cambria"/>
              </a:rPr>
              <a:t> </a:t>
            </a:r>
            <a:r>
              <a:rPr sz="3800" spc="-25" dirty="0">
                <a:latin typeface="Cambria"/>
                <a:cs typeface="Cambria"/>
              </a:rPr>
              <a:t>are 	</a:t>
            </a:r>
            <a:r>
              <a:rPr sz="3800" spc="-10" dirty="0">
                <a:latin typeface="Cambria"/>
                <a:cs typeface="Cambria"/>
              </a:rPr>
              <a:t>provided</a:t>
            </a:r>
            <a:r>
              <a:rPr sz="3800" spc="-70" dirty="0">
                <a:latin typeface="Cambria"/>
                <a:cs typeface="Cambria"/>
              </a:rPr>
              <a:t> </a:t>
            </a:r>
            <a:r>
              <a:rPr sz="3800" dirty="0">
                <a:latin typeface="Cambria"/>
                <a:cs typeface="Cambria"/>
              </a:rPr>
              <a:t>on</a:t>
            </a:r>
            <a:r>
              <a:rPr sz="3800" spc="-65" dirty="0">
                <a:latin typeface="Cambria"/>
                <a:cs typeface="Cambria"/>
              </a:rPr>
              <a:t> </a:t>
            </a:r>
            <a:r>
              <a:rPr sz="3800" dirty="0">
                <a:latin typeface="Cambria"/>
                <a:cs typeface="Cambria"/>
              </a:rPr>
              <a:t>a</a:t>
            </a:r>
            <a:r>
              <a:rPr sz="3800" spc="-75" dirty="0">
                <a:latin typeface="Cambria"/>
                <a:cs typeface="Cambria"/>
              </a:rPr>
              <a:t> </a:t>
            </a:r>
            <a:r>
              <a:rPr sz="3800" dirty="0">
                <a:latin typeface="Cambria"/>
                <a:cs typeface="Cambria"/>
              </a:rPr>
              <a:t>"temporary</a:t>
            </a:r>
            <a:r>
              <a:rPr sz="3800" spc="-80" dirty="0">
                <a:latin typeface="Cambria"/>
                <a:cs typeface="Cambria"/>
              </a:rPr>
              <a:t> </a:t>
            </a:r>
            <a:r>
              <a:rPr sz="3800" dirty="0">
                <a:latin typeface="Cambria"/>
                <a:cs typeface="Cambria"/>
              </a:rPr>
              <a:t>basis"</a:t>
            </a:r>
            <a:r>
              <a:rPr sz="3800" spc="-80" dirty="0">
                <a:latin typeface="Cambria"/>
                <a:cs typeface="Cambria"/>
              </a:rPr>
              <a:t> </a:t>
            </a:r>
            <a:r>
              <a:rPr sz="3800" dirty="0">
                <a:latin typeface="Cambria"/>
                <a:cs typeface="Cambria"/>
              </a:rPr>
              <a:t>in</a:t>
            </a:r>
            <a:r>
              <a:rPr sz="3800" spc="-65" dirty="0">
                <a:latin typeface="Cambria"/>
                <a:cs typeface="Cambria"/>
              </a:rPr>
              <a:t> </a:t>
            </a:r>
            <a:r>
              <a:rPr sz="3800" spc="-25" dirty="0">
                <a:latin typeface="Cambria"/>
                <a:cs typeface="Cambria"/>
              </a:rPr>
              <a:t>SC</a:t>
            </a:r>
            <a:endParaRPr sz="3800">
              <a:latin typeface="Cambria"/>
              <a:cs typeface="Cambria"/>
            </a:endParaRPr>
          </a:p>
          <a:p>
            <a:pPr marL="240029" indent="-227329">
              <a:lnSpc>
                <a:spcPts val="4325"/>
              </a:lnSpc>
              <a:buFont typeface="Arial"/>
              <a:buChar char="•"/>
              <a:tabLst>
                <a:tab pos="240029" algn="l"/>
              </a:tabLst>
            </a:pPr>
            <a:r>
              <a:rPr sz="3800" dirty="0">
                <a:latin typeface="Cambria"/>
                <a:cs typeface="Cambria"/>
              </a:rPr>
              <a:t>Services</a:t>
            </a:r>
            <a:r>
              <a:rPr sz="3800" spc="-95" dirty="0">
                <a:latin typeface="Cambria"/>
                <a:cs typeface="Cambria"/>
              </a:rPr>
              <a:t> </a:t>
            </a:r>
            <a:r>
              <a:rPr sz="3800" dirty="0">
                <a:latin typeface="Cambria"/>
                <a:cs typeface="Cambria"/>
              </a:rPr>
              <a:t>may</a:t>
            </a:r>
            <a:r>
              <a:rPr sz="3800" spc="-90" dirty="0">
                <a:latin typeface="Cambria"/>
                <a:cs typeface="Cambria"/>
              </a:rPr>
              <a:t> </a:t>
            </a:r>
            <a:r>
              <a:rPr sz="3800" dirty="0">
                <a:latin typeface="Cambria"/>
                <a:cs typeface="Cambria"/>
              </a:rPr>
              <a:t>be</a:t>
            </a:r>
            <a:r>
              <a:rPr sz="3800" spc="-100" dirty="0">
                <a:latin typeface="Cambria"/>
                <a:cs typeface="Cambria"/>
              </a:rPr>
              <a:t> </a:t>
            </a:r>
            <a:r>
              <a:rPr sz="3800" dirty="0">
                <a:latin typeface="Cambria"/>
                <a:cs typeface="Cambria"/>
              </a:rPr>
              <a:t>"temporary"</a:t>
            </a:r>
            <a:r>
              <a:rPr sz="3800" spc="-100" dirty="0">
                <a:latin typeface="Cambria"/>
                <a:cs typeface="Cambria"/>
              </a:rPr>
              <a:t> </a:t>
            </a:r>
            <a:r>
              <a:rPr sz="3800" dirty="0">
                <a:latin typeface="Cambria"/>
                <a:cs typeface="Cambria"/>
              </a:rPr>
              <a:t>even</a:t>
            </a:r>
            <a:r>
              <a:rPr sz="3800" spc="-90" dirty="0">
                <a:latin typeface="Cambria"/>
                <a:cs typeface="Cambria"/>
              </a:rPr>
              <a:t> </a:t>
            </a:r>
            <a:r>
              <a:rPr sz="3800" dirty="0">
                <a:latin typeface="Cambria"/>
                <a:cs typeface="Cambria"/>
              </a:rPr>
              <a:t>if</a:t>
            </a:r>
            <a:r>
              <a:rPr sz="3800" spc="-95" dirty="0">
                <a:latin typeface="Cambria"/>
                <a:cs typeface="Cambria"/>
              </a:rPr>
              <a:t> </a:t>
            </a:r>
            <a:r>
              <a:rPr sz="3800" spc="-10" dirty="0">
                <a:latin typeface="Cambria"/>
                <a:cs typeface="Cambria"/>
              </a:rPr>
              <a:t>provided</a:t>
            </a:r>
            <a:r>
              <a:rPr sz="3800" spc="-90" dirty="0">
                <a:latin typeface="Cambria"/>
                <a:cs typeface="Cambria"/>
              </a:rPr>
              <a:t> </a:t>
            </a:r>
            <a:r>
              <a:rPr sz="3800" spc="-25" dirty="0">
                <a:latin typeface="Cambria"/>
                <a:cs typeface="Cambria"/>
              </a:rPr>
              <a:t>on</a:t>
            </a:r>
            <a:endParaRPr sz="3800">
              <a:latin typeface="Cambria"/>
              <a:cs typeface="Cambria"/>
            </a:endParaRPr>
          </a:p>
          <a:p>
            <a:pPr marL="241300" marR="624840">
              <a:lnSpc>
                <a:spcPct val="99700"/>
              </a:lnSpc>
              <a:spcBef>
                <a:spcPts val="60"/>
              </a:spcBef>
            </a:pPr>
            <a:r>
              <a:rPr sz="3800" dirty="0">
                <a:latin typeface="Cambria"/>
                <a:cs typeface="Cambria"/>
              </a:rPr>
              <a:t>a</a:t>
            </a:r>
            <a:r>
              <a:rPr sz="3800" spc="-65" dirty="0">
                <a:latin typeface="Cambria"/>
                <a:cs typeface="Cambria"/>
              </a:rPr>
              <a:t> </a:t>
            </a:r>
            <a:r>
              <a:rPr sz="3800" dirty="0">
                <a:latin typeface="Cambria"/>
                <a:cs typeface="Cambria"/>
              </a:rPr>
              <a:t>recurring</a:t>
            </a:r>
            <a:r>
              <a:rPr sz="3800" spc="-60" dirty="0">
                <a:latin typeface="Cambria"/>
                <a:cs typeface="Cambria"/>
              </a:rPr>
              <a:t> </a:t>
            </a:r>
            <a:r>
              <a:rPr sz="3800" dirty="0">
                <a:latin typeface="Cambria"/>
                <a:cs typeface="Cambria"/>
              </a:rPr>
              <a:t>basis,</a:t>
            </a:r>
            <a:r>
              <a:rPr sz="3800" spc="-65" dirty="0">
                <a:latin typeface="Cambria"/>
                <a:cs typeface="Cambria"/>
              </a:rPr>
              <a:t> </a:t>
            </a:r>
            <a:r>
              <a:rPr sz="3800" dirty="0">
                <a:latin typeface="Cambria"/>
                <a:cs typeface="Cambria"/>
              </a:rPr>
              <a:t>or</a:t>
            </a:r>
            <a:r>
              <a:rPr sz="3800" spc="-55" dirty="0">
                <a:latin typeface="Cambria"/>
                <a:cs typeface="Cambria"/>
              </a:rPr>
              <a:t> </a:t>
            </a:r>
            <a:r>
              <a:rPr sz="3800" dirty="0">
                <a:latin typeface="Cambria"/>
                <a:cs typeface="Cambria"/>
              </a:rPr>
              <a:t>for</a:t>
            </a:r>
            <a:r>
              <a:rPr sz="3800" spc="-55" dirty="0">
                <a:latin typeface="Cambria"/>
                <a:cs typeface="Cambria"/>
              </a:rPr>
              <a:t> </a:t>
            </a:r>
            <a:r>
              <a:rPr sz="3800" dirty="0">
                <a:latin typeface="Cambria"/>
                <a:cs typeface="Cambria"/>
              </a:rPr>
              <a:t>an</a:t>
            </a:r>
            <a:r>
              <a:rPr sz="3800" spc="-60" dirty="0">
                <a:latin typeface="Cambria"/>
                <a:cs typeface="Cambria"/>
              </a:rPr>
              <a:t> </a:t>
            </a:r>
            <a:r>
              <a:rPr sz="3800" spc="-10" dirty="0">
                <a:latin typeface="Cambria"/>
                <a:cs typeface="Cambria"/>
              </a:rPr>
              <a:t>extended</a:t>
            </a:r>
            <a:r>
              <a:rPr sz="3800" spc="-55" dirty="0">
                <a:latin typeface="Cambria"/>
                <a:cs typeface="Cambria"/>
              </a:rPr>
              <a:t> </a:t>
            </a:r>
            <a:r>
              <a:rPr sz="3800" dirty="0">
                <a:latin typeface="Cambria"/>
                <a:cs typeface="Cambria"/>
              </a:rPr>
              <a:t>period</a:t>
            </a:r>
            <a:r>
              <a:rPr sz="3800" spc="-65" dirty="0">
                <a:latin typeface="Cambria"/>
                <a:cs typeface="Cambria"/>
              </a:rPr>
              <a:t> </a:t>
            </a:r>
            <a:r>
              <a:rPr sz="3800" spc="-25" dirty="0">
                <a:latin typeface="Cambria"/>
                <a:cs typeface="Cambria"/>
              </a:rPr>
              <a:t>of </a:t>
            </a:r>
            <a:r>
              <a:rPr sz="3800" dirty="0">
                <a:latin typeface="Cambria"/>
                <a:cs typeface="Cambria"/>
              </a:rPr>
              <a:t>time</a:t>
            </a:r>
            <a:r>
              <a:rPr sz="3800" spc="-80" dirty="0">
                <a:latin typeface="Cambria"/>
                <a:cs typeface="Cambria"/>
              </a:rPr>
              <a:t> </a:t>
            </a:r>
            <a:r>
              <a:rPr sz="3800" dirty="0">
                <a:latin typeface="Cambria"/>
                <a:cs typeface="Cambria"/>
              </a:rPr>
              <a:t>(such</a:t>
            </a:r>
            <a:r>
              <a:rPr sz="3800" spc="-70" dirty="0">
                <a:latin typeface="Cambria"/>
                <a:cs typeface="Cambria"/>
              </a:rPr>
              <a:t> </a:t>
            </a:r>
            <a:r>
              <a:rPr sz="3800" dirty="0">
                <a:latin typeface="Cambria"/>
                <a:cs typeface="Cambria"/>
              </a:rPr>
              <a:t>as</a:t>
            </a:r>
            <a:r>
              <a:rPr sz="3800" spc="-70" dirty="0">
                <a:latin typeface="Cambria"/>
                <a:cs typeface="Cambria"/>
              </a:rPr>
              <a:t> </a:t>
            </a:r>
            <a:r>
              <a:rPr sz="3800" dirty="0">
                <a:latin typeface="Cambria"/>
                <a:cs typeface="Cambria"/>
              </a:rPr>
              <a:t>a</a:t>
            </a:r>
            <a:r>
              <a:rPr sz="3800" spc="-80" dirty="0">
                <a:latin typeface="Cambria"/>
                <a:cs typeface="Cambria"/>
              </a:rPr>
              <a:t> </a:t>
            </a:r>
            <a:r>
              <a:rPr sz="3800" dirty="0">
                <a:latin typeface="Cambria"/>
                <a:cs typeface="Cambria"/>
              </a:rPr>
              <a:t>single</a:t>
            </a:r>
            <a:r>
              <a:rPr sz="3800" spc="-80" dirty="0">
                <a:latin typeface="Cambria"/>
                <a:cs typeface="Cambria"/>
              </a:rPr>
              <a:t> </a:t>
            </a:r>
            <a:r>
              <a:rPr sz="3800" dirty="0">
                <a:latin typeface="Cambria"/>
                <a:cs typeface="Cambria"/>
              </a:rPr>
              <a:t>lengthy</a:t>
            </a:r>
            <a:r>
              <a:rPr sz="3800" spc="-75" dirty="0">
                <a:latin typeface="Cambria"/>
                <a:cs typeface="Cambria"/>
              </a:rPr>
              <a:t> </a:t>
            </a:r>
            <a:r>
              <a:rPr sz="3800" dirty="0">
                <a:latin typeface="Cambria"/>
                <a:cs typeface="Cambria"/>
              </a:rPr>
              <a:t>negotiation</a:t>
            </a:r>
            <a:r>
              <a:rPr sz="3800" spc="-75" dirty="0">
                <a:latin typeface="Cambria"/>
                <a:cs typeface="Cambria"/>
              </a:rPr>
              <a:t> </a:t>
            </a:r>
            <a:r>
              <a:rPr sz="3800" spc="-25" dirty="0">
                <a:latin typeface="Cambria"/>
                <a:cs typeface="Cambria"/>
              </a:rPr>
              <a:t>or </a:t>
            </a:r>
            <a:r>
              <a:rPr sz="3800" spc="-10" dirty="0">
                <a:latin typeface="Cambria"/>
                <a:cs typeface="Cambria"/>
              </a:rPr>
              <a:t>litigation)</a:t>
            </a:r>
            <a:endParaRPr sz="3800">
              <a:latin typeface="Cambria"/>
              <a:cs typeface="Cambria"/>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92075" rIns="0" bIns="0" rtlCol="0">
            <a:spAutoFit/>
          </a:bodyPr>
          <a:lstStyle/>
          <a:p>
            <a:pPr marL="12700" marR="5080" indent="668020">
              <a:lnSpc>
                <a:spcPts val="5590"/>
              </a:lnSpc>
              <a:spcBef>
                <a:spcPts val="725"/>
              </a:spcBef>
            </a:pPr>
            <a:r>
              <a:rPr sz="5100" spc="150" dirty="0"/>
              <a:t>UNAUTHORIZED</a:t>
            </a:r>
            <a:r>
              <a:rPr sz="5100" spc="434" dirty="0"/>
              <a:t> </a:t>
            </a:r>
            <a:r>
              <a:rPr sz="5100" spc="140" dirty="0"/>
              <a:t>PRACTICE</a:t>
            </a:r>
            <a:r>
              <a:rPr sz="5100" spc="434" dirty="0"/>
              <a:t> </a:t>
            </a:r>
            <a:r>
              <a:rPr sz="5100" spc="55" dirty="0"/>
              <a:t>OR </a:t>
            </a:r>
            <a:r>
              <a:rPr sz="5100" spc="190" dirty="0"/>
              <a:t>M</a:t>
            </a:r>
            <a:r>
              <a:rPr sz="5100" spc="175" dirty="0"/>
              <a:t>U</a:t>
            </a:r>
            <a:r>
              <a:rPr sz="5100" spc="-345" dirty="0"/>
              <a:t>L</a:t>
            </a:r>
            <a:r>
              <a:rPr sz="5100" spc="180" dirty="0"/>
              <a:t>TI</a:t>
            </a:r>
            <a:r>
              <a:rPr sz="5100" spc="185" dirty="0"/>
              <a:t>J</a:t>
            </a:r>
            <a:r>
              <a:rPr sz="5100" spc="175" dirty="0"/>
              <a:t>UR</a:t>
            </a:r>
            <a:r>
              <a:rPr sz="5100" spc="180" dirty="0"/>
              <a:t>I</a:t>
            </a:r>
            <a:r>
              <a:rPr sz="5100" spc="175" dirty="0"/>
              <a:t>S</a:t>
            </a:r>
            <a:r>
              <a:rPr sz="5100" spc="185" dirty="0"/>
              <a:t>D</a:t>
            </a:r>
            <a:r>
              <a:rPr sz="5100" spc="180" dirty="0"/>
              <a:t>I</a:t>
            </a:r>
            <a:r>
              <a:rPr sz="5100" spc="190" dirty="0"/>
              <a:t>C</a:t>
            </a:r>
            <a:r>
              <a:rPr sz="5100" spc="180" dirty="0"/>
              <a:t>TI</a:t>
            </a:r>
            <a:r>
              <a:rPr sz="5100" spc="195" dirty="0"/>
              <a:t>O</a:t>
            </a:r>
            <a:r>
              <a:rPr sz="5100" spc="90" dirty="0"/>
              <a:t>N</a:t>
            </a:r>
            <a:r>
              <a:rPr sz="5100" spc="180" dirty="0"/>
              <a:t>A</a:t>
            </a:r>
            <a:r>
              <a:rPr sz="5100" spc="-15" dirty="0"/>
              <a:t>L</a:t>
            </a:r>
            <a:r>
              <a:rPr sz="5100" spc="440" dirty="0"/>
              <a:t> </a:t>
            </a:r>
            <a:r>
              <a:rPr sz="5100" spc="140" dirty="0"/>
              <a:t>PRACTICE?</a:t>
            </a:r>
            <a:endParaRPr sz="5100"/>
          </a:p>
        </p:txBody>
      </p:sp>
      <p:sp>
        <p:nvSpPr>
          <p:cNvPr id="3" name="object 3"/>
          <p:cNvSpPr txBox="1"/>
          <p:nvPr/>
        </p:nvSpPr>
        <p:spPr>
          <a:xfrm>
            <a:off x="1112011" y="2112771"/>
            <a:ext cx="10219055" cy="1854200"/>
          </a:xfrm>
          <a:prstGeom prst="rect">
            <a:avLst/>
          </a:prstGeom>
        </p:spPr>
        <p:txBody>
          <a:bodyPr vert="horz" wrap="square" lIns="0" tIns="12700" rIns="0" bIns="0" rtlCol="0">
            <a:spAutoFit/>
          </a:bodyPr>
          <a:lstStyle/>
          <a:p>
            <a:pPr marL="12700" marR="5080">
              <a:lnSpc>
                <a:spcPct val="100000"/>
              </a:lnSpc>
              <a:spcBef>
                <a:spcPts val="100"/>
              </a:spcBef>
            </a:pPr>
            <a:r>
              <a:rPr sz="4000" dirty="0">
                <a:latin typeface="Cambria"/>
                <a:cs typeface="Cambria"/>
              </a:rPr>
              <a:t>Rule</a:t>
            </a:r>
            <a:r>
              <a:rPr sz="4000" spc="-110" dirty="0">
                <a:latin typeface="Cambria"/>
                <a:cs typeface="Cambria"/>
              </a:rPr>
              <a:t> </a:t>
            </a:r>
            <a:r>
              <a:rPr sz="4000" dirty="0">
                <a:latin typeface="Cambria"/>
                <a:cs typeface="Cambria"/>
              </a:rPr>
              <a:t>5.5(c),</a:t>
            </a:r>
            <a:r>
              <a:rPr sz="4000" spc="-100" dirty="0">
                <a:latin typeface="Cambria"/>
                <a:cs typeface="Cambria"/>
              </a:rPr>
              <a:t> </a:t>
            </a:r>
            <a:r>
              <a:rPr sz="4000" dirty="0">
                <a:latin typeface="Cambria"/>
                <a:cs typeface="Cambria"/>
              </a:rPr>
              <a:t>RPC,</a:t>
            </a:r>
            <a:r>
              <a:rPr sz="4000" spc="-100" dirty="0">
                <a:latin typeface="Cambria"/>
                <a:cs typeface="Cambria"/>
              </a:rPr>
              <a:t> </a:t>
            </a:r>
            <a:r>
              <a:rPr sz="4000" dirty="0">
                <a:latin typeface="Cambria"/>
                <a:cs typeface="Cambria"/>
              </a:rPr>
              <a:t>permits</a:t>
            </a:r>
            <a:r>
              <a:rPr sz="4000" spc="-100" dirty="0">
                <a:latin typeface="Cambria"/>
                <a:cs typeface="Cambria"/>
              </a:rPr>
              <a:t> </a:t>
            </a:r>
            <a:r>
              <a:rPr sz="4000" dirty="0">
                <a:latin typeface="Cambria"/>
                <a:cs typeface="Cambria"/>
              </a:rPr>
              <a:t>unlicensed</a:t>
            </a:r>
            <a:r>
              <a:rPr sz="4000" spc="-100" dirty="0">
                <a:latin typeface="Cambria"/>
                <a:cs typeface="Cambria"/>
              </a:rPr>
              <a:t> </a:t>
            </a:r>
            <a:r>
              <a:rPr sz="4000" spc="-10" dirty="0">
                <a:latin typeface="Cambria"/>
                <a:cs typeface="Cambria"/>
              </a:rPr>
              <a:t>lawyers</a:t>
            </a:r>
            <a:r>
              <a:rPr sz="4000" spc="-100" dirty="0">
                <a:latin typeface="Cambria"/>
                <a:cs typeface="Cambria"/>
              </a:rPr>
              <a:t> </a:t>
            </a:r>
            <a:r>
              <a:rPr sz="4000" spc="-25" dirty="0">
                <a:latin typeface="Cambria"/>
                <a:cs typeface="Cambria"/>
              </a:rPr>
              <a:t>to </a:t>
            </a:r>
            <a:r>
              <a:rPr sz="4000" dirty="0">
                <a:latin typeface="Cambria"/>
                <a:cs typeface="Cambria"/>
              </a:rPr>
              <a:t>provide</a:t>
            </a:r>
            <a:r>
              <a:rPr sz="4000" spc="-105" dirty="0">
                <a:latin typeface="Cambria"/>
                <a:cs typeface="Cambria"/>
              </a:rPr>
              <a:t> </a:t>
            </a:r>
            <a:r>
              <a:rPr sz="4000" dirty="0">
                <a:latin typeface="Cambria"/>
                <a:cs typeface="Cambria"/>
              </a:rPr>
              <a:t>legal</a:t>
            </a:r>
            <a:r>
              <a:rPr sz="4000" spc="-100" dirty="0">
                <a:latin typeface="Cambria"/>
                <a:cs typeface="Cambria"/>
              </a:rPr>
              <a:t> </a:t>
            </a:r>
            <a:r>
              <a:rPr sz="4000" dirty="0">
                <a:latin typeface="Cambria"/>
                <a:cs typeface="Cambria"/>
              </a:rPr>
              <a:t>services</a:t>
            </a:r>
            <a:r>
              <a:rPr sz="4000" spc="-95" dirty="0">
                <a:latin typeface="Cambria"/>
                <a:cs typeface="Cambria"/>
              </a:rPr>
              <a:t> </a:t>
            </a:r>
            <a:r>
              <a:rPr sz="4000" dirty="0">
                <a:latin typeface="Cambria"/>
                <a:cs typeface="Cambria"/>
              </a:rPr>
              <a:t>on</a:t>
            </a:r>
            <a:r>
              <a:rPr sz="4000" spc="-95" dirty="0">
                <a:latin typeface="Cambria"/>
                <a:cs typeface="Cambria"/>
              </a:rPr>
              <a:t> </a:t>
            </a:r>
            <a:r>
              <a:rPr sz="4000" dirty="0">
                <a:latin typeface="Cambria"/>
                <a:cs typeface="Cambria"/>
              </a:rPr>
              <a:t>a</a:t>
            </a:r>
            <a:r>
              <a:rPr sz="4000" spc="-105" dirty="0">
                <a:latin typeface="Cambria"/>
                <a:cs typeface="Cambria"/>
              </a:rPr>
              <a:t> </a:t>
            </a:r>
            <a:r>
              <a:rPr sz="4000" dirty="0">
                <a:latin typeface="Cambria"/>
                <a:cs typeface="Cambria"/>
              </a:rPr>
              <a:t>“temporary</a:t>
            </a:r>
            <a:r>
              <a:rPr sz="4000" spc="-105" dirty="0">
                <a:latin typeface="Cambria"/>
                <a:cs typeface="Cambria"/>
              </a:rPr>
              <a:t> </a:t>
            </a:r>
            <a:r>
              <a:rPr sz="4000" spc="-10" dirty="0">
                <a:latin typeface="Cambria"/>
                <a:cs typeface="Cambria"/>
              </a:rPr>
              <a:t>basis” </a:t>
            </a:r>
            <a:r>
              <a:rPr sz="4000" dirty="0">
                <a:latin typeface="Cambria"/>
                <a:cs typeface="Cambria"/>
              </a:rPr>
              <a:t>under</a:t>
            </a:r>
            <a:r>
              <a:rPr sz="4000" spc="-95" dirty="0">
                <a:latin typeface="Cambria"/>
                <a:cs typeface="Cambria"/>
              </a:rPr>
              <a:t> </a:t>
            </a:r>
            <a:r>
              <a:rPr sz="4000" dirty="0">
                <a:latin typeface="Cambria"/>
                <a:cs typeface="Cambria"/>
              </a:rPr>
              <a:t>four</a:t>
            </a:r>
            <a:r>
              <a:rPr sz="4000" spc="-90" dirty="0">
                <a:latin typeface="Cambria"/>
                <a:cs typeface="Cambria"/>
              </a:rPr>
              <a:t> </a:t>
            </a:r>
            <a:r>
              <a:rPr sz="4000" spc="-10" dirty="0">
                <a:latin typeface="Cambria"/>
                <a:cs typeface="Cambria"/>
              </a:rPr>
              <a:t>circumstances…</a:t>
            </a:r>
            <a:endParaRPr sz="4000">
              <a:latin typeface="Cambria"/>
              <a:cs typeface="Cambria"/>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2075" rIns="0" bIns="0" rtlCol="0">
            <a:spAutoFit/>
          </a:bodyPr>
          <a:lstStyle/>
          <a:p>
            <a:pPr marL="12700" marR="5080" indent="668020">
              <a:lnSpc>
                <a:spcPts val="5590"/>
              </a:lnSpc>
              <a:spcBef>
                <a:spcPts val="725"/>
              </a:spcBef>
            </a:pPr>
            <a:r>
              <a:rPr sz="5100" spc="150" dirty="0"/>
              <a:t>UNAUTHORIZED</a:t>
            </a:r>
            <a:r>
              <a:rPr sz="5100" spc="434" dirty="0"/>
              <a:t> </a:t>
            </a:r>
            <a:r>
              <a:rPr sz="5100" spc="140" dirty="0"/>
              <a:t>PRACTICE</a:t>
            </a:r>
            <a:r>
              <a:rPr sz="5100" spc="434" dirty="0"/>
              <a:t> </a:t>
            </a:r>
            <a:r>
              <a:rPr sz="5100" spc="55" dirty="0"/>
              <a:t>OR </a:t>
            </a:r>
            <a:r>
              <a:rPr sz="5100" spc="190" dirty="0"/>
              <a:t>M</a:t>
            </a:r>
            <a:r>
              <a:rPr sz="5100" spc="175" dirty="0"/>
              <a:t>U</a:t>
            </a:r>
            <a:r>
              <a:rPr sz="5100" spc="-345" dirty="0"/>
              <a:t>L</a:t>
            </a:r>
            <a:r>
              <a:rPr sz="5100" spc="180" dirty="0"/>
              <a:t>TI</a:t>
            </a:r>
            <a:r>
              <a:rPr sz="5100" spc="185" dirty="0"/>
              <a:t>J</a:t>
            </a:r>
            <a:r>
              <a:rPr sz="5100" spc="175" dirty="0"/>
              <a:t>UR</a:t>
            </a:r>
            <a:r>
              <a:rPr sz="5100" spc="180" dirty="0"/>
              <a:t>I</a:t>
            </a:r>
            <a:r>
              <a:rPr sz="5100" spc="175" dirty="0"/>
              <a:t>S</a:t>
            </a:r>
            <a:r>
              <a:rPr sz="5100" spc="185" dirty="0"/>
              <a:t>D</a:t>
            </a:r>
            <a:r>
              <a:rPr sz="5100" spc="180" dirty="0"/>
              <a:t>I</a:t>
            </a:r>
            <a:r>
              <a:rPr sz="5100" spc="190" dirty="0"/>
              <a:t>C</a:t>
            </a:r>
            <a:r>
              <a:rPr sz="5100" spc="180" dirty="0"/>
              <a:t>TI</a:t>
            </a:r>
            <a:r>
              <a:rPr sz="5100" spc="195" dirty="0"/>
              <a:t>O</a:t>
            </a:r>
            <a:r>
              <a:rPr sz="5100" spc="90" dirty="0"/>
              <a:t>N</a:t>
            </a:r>
            <a:r>
              <a:rPr sz="5100" spc="180" dirty="0"/>
              <a:t>A</a:t>
            </a:r>
            <a:r>
              <a:rPr sz="5100" spc="-15" dirty="0"/>
              <a:t>L</a:t>
            </a:r>
            <a:r>
              <a:rPr sz="5100" spc="440" dirty="0"/>
              <a:t> </a:t>
            </a:r>
            <a:r>
              <a:rPr sz="5100" spc="140" dirty="0"/>
              <a:t>PRACTICE?</a:t>
            </a:r>
            <a:endParaRPr sz="5100"/>
          </a:p>
        </p:txBody>
      </p:sp>
      <p:sp>
        <p:nvSpPr>
          <p:cNvPr id="3" name="object 3"/>
          <p:cNvSpPr txBox="1"/>
          <p:nvPr/>
        </p:nvSpPr>
        <p:spPr>
          <a:xfrm>
            <a:off x="1029190" y="1657603"/>
            <a:ext cx="10441940" cy="4966335"/>
          </a:xfrm>
          <a:prstGeom prst="rect">
            <a:avLst/>
          </a:prstGeom>
        </p:spPr>
        <p:txBody>
          <a:bodyPr vert="horz" wrap="square" lIns="0" tIns="33020" rIns="0" bIns="0" rtlCol="0">
            <a:spAutoFit/>
          </a:bodyPr>
          <a:lstStyle/>
          <a:p>
            <a:pPr marL="241300" marR="1642745" indent="-228600">
              <a:lnSpc>
                <a:spcPts val="4300"/>
              </a:lnSpc>
              <a:spcBef>
                <a:spcPts val="260"/>
              </a:spcBef>
              <a:buFont typeface="Arial"/>
              <a:buChar char="•"/>
              <a:tabLst>
                <a:tab pos="241300" algn="l"/>
              </a:tabLst>
            </a:pPr>
            <a:r>
              <a:rPr sz="3600" dirty="0">
                <a:latin typeface="Cambria"/>
                <a:cs typeface="Cambria"/>
              </a:rPr>
              <a:t>In</a:t>
            </a:r>
            <a:r>
              <a:rPr sz="3600" spc="-75" dirty="0">
                <a:latin typeface="Cambria"/>
                <a:cs typeface="Cambria"/>
              </a:rPr>
              <a:t> </a:t>
            </a:r>
            <a:r>
              <a:rPr sz="3600" dirty="0">
                <a:latin typeface="Cambria"/>
                <a:cs typeface="Cambria"/>
              </a:rPr>
              <a:t>association</a:t>
            </a:r>
            <a:r>
              <a:rPr sz="3600" spc="-75" dirty="0">
                <a:latin typeface="Cambria"/>
                <a:cs typeface="Cambria"/>
              </a:rPr>
              <a:t> </a:t>
            </a:r>
            <a:r>
              <a:rPr sz="3600" dirty="0">
                <a:latin typeface="Cambria"/>
                <a:cs typeface="Cambria"/>
              </a:rPr>
              <a:t>with</a:t>
            </a:r>
            <a:r>
              <a:rPr sz="3600" spc="-75" dirty="0">
                <a:latin typeface="Cambria"/>
                <a:cs typeface="Cambria"/>
              </a:rPr>
              <a:t> </a:t>
            </a:r>
            <a:r>
              <a:rPr sz="3600" dirty="0">
                <a:latin typeface="Cambria"/>
                <a:cs typeface="Cambria"/>
              </a:rPr>
              <a:t>a</a:t>
            </a:r>
            <a:r>
              <a:rPr sz="3600" spc="-75" dirty="0">
                <a:latin typeface="Cambria"/>
                <a:cs typeface="Cambria"/>
              </a:rPr>
              <a:t> </a:t>
            </a:r>
            <a:r>
              <a:rPr sz="3600" dirty="0">
                <a:latin typeface="Cambria"/>
                <a:cs typeface="Cambria"/>
              </a:rPr>
              <a:t>SC</a:t>
            </a:r>
            <a:r>
              <a:rPr sz="3600" spc="-75" dirty="0">
                <a:latin typeface="Cambria"/>
                <a:cs typeface="Cambria"/>
              </a:rPr>
              <a:t> </a:t>
            </a:r>
            <a:r>
              <a:rPr sz="3600" dirty="0">
                <a:latin typeface="Cambria"/>
                <a:cs typeface="Cambria"/>
              </a:rPr>
              <a:t>lawyer</a:t>
            </a:r>
            <a:r>
              <a:rPr sz="3600" spc="-80" dirty="0">
                <a:latin typeface="Cambria"/>
                <a:cs typeface="Cambria"/>
              </a:rPr>
              <a:t> </a:t>
            </a:r>
            <a:r>
              <a:rPr sz="3600" dirty="0">
                <a:latin typeface="Cambria"/>
                <a:cs typeface="Cambria"/>
              </a:rPr>
              <a:t>who</a:t>
            </a:r>
            <a:r>
              <a:rPr sz="3600" spc="-75" dirty="0">
                <a:latin typeface="Cambria"/>
                <a:cs typeface="Cambria"/>
              </a:rPr>
              <a:t> </a:t>
            </a:r>
            <a:r>
              <a:rPr sz="3600" spc="-10" dirty="0">
                <a:latin typeface="Cambria"/>
                <a:cs typeface="Cambria"/>
              </a:rPr>
              <a:t>actively </a:t>
            </a:r>
            <a:r>
              <a:rPr sz="3600" dirty="0">
                <a:latin typeface="Cambria"/>
                <a:cs typeface="Cambria"/>
              </a:rPr>
              <a:t>participates;</a:t>
            </a:r>
            <a:r>
              <a:rPr sz="3600" spc="-155" dirty="0">
                <a:latin typeface="Cambria"/>
                <a:cs typeface="Cambria"/>
              </a:rPr>
              <a:t> </a:t>
            </a:r>
            <a:r>
              <a:rPr sz="3600" spc="-25" dirty="0">
                <a:latin typeface="Cambria"/>
                <a:cs typeface="Cambria"/>
              </a:rPr>
              <a:t>OR</a:t>
            </a:r>
            <a:endParaRPr sz="3600">
              <a:latin typeface="Cambria"/>
              <a:cs typeface="Cambria"/>
            </a:endParaRPr>
          </a:p>
          <a:p>
            <a:pPr marL="240665" indent="-227965">
              <a:lnSpc>
                <a:spcPts val="4150"/>
              </a:lnSpc>
              <a:buFont typeface="Arial"/>
              <a:buChar char="•"/>
              <a:tabLst>
                <a:tab pos="240665" algn="l"/>
              </a:tabLst>
            </a:pPr>
            <a:r>
              <a:rPr sz="3600" dirty="0">
                <a:latin typeface="Cambria"/>
                <a:cs typeface="Cambria"/>
              </a:rPr>
              <a:t>Related</a:t>
            </a:r>
            <a:r>
              <a:rPr sz="3600" spc="-90" dirty="0">
                <a:latin typeface="Cambria"/>
                <a:cs typeface="Cambria"/>
              </a:rPr>
              <a:t> </a:t>
            </a:r>
            <a:r>
              <a:rPr sz="3600" dirty="0">
                <a:latin typeface="Cambria"/>
                <a:cs typeface="Cambria"/>
              </a:rPr>
              <a:t>to</a:t>
            </a:r>
            <a:r>
              <a:rPr sz="3600" spc="-90" dirty="0">
                <a:latin typeface="Cambria"/>
                <a:cs typeface="Cambria"/>
              </a:rPr>
              <a:t> </a:t>
            </a:r>
            <a:r>
              <a:rPr sz="3600" dirty="0">
                <a:latin typeface="Cambria"/>
                <a:cs typeface="Cambria"/>
              </a:rPr>
              <a:t>a</a:t>
            </a:r>
            <a:r>
              <a:rPr sz="3600" spc="-85" dirty="0">
                <a:latin typeface="Cambria"/>
                <a:cs typeface="Cambria"/>
              </a:rPr>
              <a:t> </a:t>
            </a:r>
            <a:r>
              <a:rPr sz="3600" spc="-10" dirty="0">
                <a:latin typeface="Cambria"/>
                <a:cs typeface="Cambria"/>
              </a:rPr>
              <a:t>pending/potential</a:t>
            </a:r>
            <a:r>
              <a:rPr sz="3600" spc="-95" dirty="0">
                <a:latin typeface="Cambria"/>
                <a:cs typeface="Cambria"/>
              </a:rPr>
              <a:t> </a:t>
            </a:r>
            <a:r>
              <a:rPr sz="3600" dirty="0">
                <a:latin typeface="Cambria"/>
                <a:cs typeface="Cambria"/>
              </a:rPr>
              <a:t>proceeding</a:t>
            </a:r>
            <a:r>
              <a:rPr sz="3600" spc="-90" dirty="0">
                <a:latin typeface="Cambria"/>
                <a:cs typeface="Cambria"/>
              </a:rPr>
              <a:t> </a:t>
            </a:r>
            <a:r>
              <a:rPr sz="3600" dirty="0">
                <a:latin typeface="Cambria"/>
                <a:cs typeface="Cambria"/>
              </a:rPr>
              <a:t>with</a:t>
            </a:r>
            <a:r>
              <a:rPr sz="3600" spc="-90" dirty="0">
                <a:latin typeface="Cambria"/>
                <a:cs typeface="Cambria"/>
              </a:rPr>
              <a:t> </a:t>
            </a:r>
            <a:r>
              <a:rPr sz="3600" spc="-25" dirty="0">
                <a:latin typeface="Cambria"/>
                <a:cs typeface="Cambria"/>
              </a:rPr>
              <a:t>PHV</a:t>
            </a:r>
            <a:endParaRPr sz="3600">
              <a:latin typeface="Cambria"/>
              <a:cs typeface="Cambria"/>
            </a:endParaRPr>
          </a:p>
          <a:p>
            <a:pPr marL="241300">
              <a:lnSpc>
                <a:spcPct val="100000"/>
              </a:lnSpc>
              <a:spcBef>
                <a:spcPts val="70"/>
              </a:spcBef>
            </a:pPr>
            <a:r>
              <a:rPr sz="3600" dirty="0">
                <a:latin typeface="Cambria"/>
                <a:cs typeface="Cambria"/>
              </a:rPr>
              <a:t>admission</a:t>
            </a:r>
            <a:r>
              <a:rPr sz="3600" spc="-125" dirty="0">
                <a:latin typeface="Cambria"/>
                <a:cs typeface="Cambria"/>
              </a:rPr>
              <a:t> </a:t>
            </a:r>
            <a:r>
              <a:rPr sz="3600" dirty="0">
                <a:latin typeface="Cambria"/>
                <a:cs typeface="Cambria"/>
              </a:rPr>
              <a:t>or</a:t>
            </a:r>
            <a:r>
              <a:rPr sz="3600" spc="-120" dirty="0">
                <a:latin typeface="Cambria"/>
                <a:cs typeface="Cambria"/>
              </a:rPr>
              <a:t> </a:t>
            </a:r>
            <a:r>
              <a:rPr sz="3600" dirty="0">
                <a:latin typeface="Cambria"/>
                <a:cs typeface="Cambria"/>
              </a:rPr>
              <a:t>reasonable</a:t>
            </a:r>
            <a:r>
              <a:rPr sz="3600" spc="-130" dirty="0">
                <a:latin typeface="Cambria"/>
                <a:cs typeface="Cambria"/>
              </a:rPr>
              <a:t> </a:t>
            </a:r>
            <a:r>
              <a:rPr sz="3600" dirty="0">
                <a:latin typeface="Cambria"/>
                <a:cs typeface="Cambria"/>
              </a:rPr>
              <a:t>expectation</a:t>
            </a:r>
            <a:r>
              <a:rPr sz="3600" spc="-120" dirty="0">
                <a:latin typeface="Cambria"/>
                <a:cs typeface="Cambria"/>
              </a:rPr>
              <a:t> </a:t>
            </a:r>
            <a:r>
              <a:rPr sz="3600" dirty="0">
                <a:latin typeface="Cambria"/>
                <a:cs typeface="Cambria"/>
              </a:rPr>
              <a:t>of</a:t>
            </a:r>
            <a:r>
              <a:rPr sz="3600" spc="-125" dirty="0">
                <a:latin typeface="Cambria"/>
                <a:cs typeface="Cambria"/>
              </a:rPr>
              <a:t> </a:t>
            </a:r>
            <a:r>
              <a:rPr sz="3600" spc="-25" dirty="0">
                <a:latin typeface="Cambria"/>
                <a:cs typeface="Cambria"/>
              </a:rPr>
              <a:t>PHV;</a:t>
            </a:r>
            <a:r>
              <a:rPr sz="3600" spc="-120" dirty="0">
                <a:latin typeface="Cambria"/>
                <a:cs typeface="Cambria"/>
              </a:rPr>
              <a:t> </a:t>
            </a:r>
            <a:r>
              <a:rPr sz="3600" spc="-25" dirty="0">
                <a:latin typeface="Cambria"/>
                <a:cs typeface="Cambria"/>
              </a:rPr>
              <a:t>OR</a:t>
            </a:r>
            <a:endParaRPr sz="3600">
              <a:latin typeface="Cambria"/>
              <a:cs typeface="Cambria"/>
            </a:endParaRPr>
          </a:p>
          <a:p>
            <a:pPr marL="241300" marR="5080" indent="-228600">
              <a:lnSpc>
                <a:spcPts val="4300"/>
              </a:lnSpc>
              <a:spcBef>
                <a:spcPts val="160"/>
              </a:spcBef>
              <a:buFont typeface="Arial"/>
              <a:buChar char="•"/>
              <a:tabLst>
                <a:tab pos="241300" algn="l"/>
              </a:tabLst>
            </a:pPr>
            <a:r>
              <a:rPr sz="3600" dirty="0">
                <a:latin typeface="Cambria"/>
                <a:cs typeface="Cambria"/>
              </a:rPr>
              <a:t>ADR</a:t>
            </a:r>
            <a:r>
              <a:rPr sz="3600" spc="-85" dirty="0">
                <a:latin typeface="Cambria"/>
                <a:cs typeface="Cambria"/>
              </a:rPr>
              <a:t> </a:t>
            </a:r>
            <a:r>
              <a:rPr sz="3600" dirty="0">
                <a:latin typeface="Cambria"/>
                <a:cs typeface="Cambria"/>
              </a:rPr>
              <a:t>related</a:t>
            </a:r>
            <a:r>
              <a:rPr sz="3600" spc="-80" dirty="0">
                <a:latin typeface="Cambria"/>
                <a:cs typeface="Cambria"/>
              </a:rPr>
              <a:t> </a:t>
            </a:r>
            <a:r>
              <a:rPr sz="3600" dirty="0">
                <a:latin typeface="Cambria"/>
                <a:cs typeface="Cambria"/>
              </a:rPr>
              <a:t>to</a:t>
            </a:r>
            <a:r>
              <a:rPr sz="3600" spc="-80" dirty="0">
                <a:latin typeface="Cambria"/>
                <a:cs typeface="Cambria"/>
              </a:rPr>
              <a:t> </a:t>
            </a:r>
            <a:r>
              <a:rPr sz="3600" spc="-10" dirty="0">
                <a:latin typeface="Cambria"/>
                <a:cs typeface="Cambria"/>
              </a:rPr>
              <a:t>representation</a:t>
            </a:r>
            <a:r>
              <a:rPr sz="3600" spc="-80" dirty="0">
                <a:latin typeface="Cambria"/>
                <a:cs typeface="Cambria"/>
              </a:rPr>
              <a:t> </a:t>
            </a:r>
            <a:r>
              <a:rPr sz="3600" dirty="0">
                <a:latin typeface="Cambria"/>
                <a:cs typeface="Cambria"/>
              </a:rPr>
              <a:t>of</a:t>
            </a:r>
            <a:r>
              <a:rPr sz="3600" spc="-85" dirty="0">
                <a:latin typeface="Cambria"/>
                <a:cs typeface="Cambria"/>
              </a:rPr>
              <a:t> </a:t>
            </a:r>
            <a:r>
              <a:rPr sz="3600" dirty="0">
                <a:latin typeface="Cambria"/>
                <a:cs typeface="Cambria"/>
              </a:rPr>
              <a:t>an</a:t>
            </a:r>
            <a:r>
              <a:rPr sz="3600" spc="-80" dirty="0">
                <a:latin typeface="Cambria"/>
                <a:cs typeface="Cambria"/>
              </a:rPr>
              <a:t> </a:t>
            </a:r>
            <a:r>
              <a:rPr sz="3600" dirty="0">
                <a:latin typeface="Cambria"/>
                <a:cs typeface="Cambria"/>
              </a:rPr>
              <a:t>existing</a:t>
            </a:r>
            <a:r>
              <a:rPr sz="3600" spc="-85" dirty="0">
                <a:latin typeface="Cambria"/>
                <a:cs typeface="Cambria"/>
              </a:rPr>
              <a:t> </a:t>
            </a:r>
            <a:r>
              <a:rPr sz="3600" dirty="0">
                <a:latin typeface="Cambria"/>
                <a:cs typeface="Cambria"/>
              </a:rPr>
              <a:t>client</a:t>
            </a:r>
            <a:r>
              <a:rPr sz="3600" spc="-90" dirty="0">
                <a:latin typeface="Cambria"/>
                <a:cs typeface="Cambria"/>
              </a:rPr>
              <a:t> </a:t>
            </a:r>
            <a:r>
              <a:rPr sz="3600" spc="-25" dirty="0">
                <a:latin typeface="Cambria"/>
                <a:cs typeface="Cambria"/>
              </a:rPr>
              <a:t>in </a:t>
            </a:r>
            <a:r>
              <a:rPr sz="3600" dirty="0">
                <a:latin typeface="Cambria"/>
                <a:cs typeface="Cambria"/>
              </a:rPr>
              <a:t>home</a:t>
            </a:r>
            <a:r>
              <a:rPr sz="3600" spc="-120" dirty="0">
                <a:latin typeface="Cambria"/>
                <a:cs typeface="Cambria"/>
              </a:rPr>
              <a:t> </a:t>
            </a:r>
            <a:r>
              <a:rPr sz="3600" dirty="0">
                <a:latin typeface="Cambria"/>
                <a:cs typeface="Cambria"/>
              </a:rPr>
              <a:t>jurisdiction;</a:t>
            </a:r>
            <a:r>
              <a:rPr sz="3600" spc="-105" dirty="0">
                <a:latin typeface="Cambria"/>
                <a:cs typeface="Cambria"/>
              </a:rPr>
              <a:t> </a:t>
            </a:r>
            <a:r>
              <a:rPr sz="3600" spc="-25" dirty="0">
                <a:latin typeface="Cambria"/>
                <a:cs typeface="Cambria"/>
              </a:rPr>
              <a:t>OR</a:t>
            </a:r>
            <a:endParaRPr sz="3600">
              <a:latin typeface="Cambria"/>
              <a:cs typeface="Cambria"/>
            </a:endParaRPr>
          </a:p>
          <a:p>
            <a:pPr marL="240665" indent="-227965">
              <a:lnSpc>
                <a:spcPts val="4140"/>
              </a:lnSpc>
              <a:buFont typeface="Arial"/>
              <a:buChar char="•"/>
              <a:tabLst>
                <a:tab pos="240665" algn="l"/>
              </a:tabLst>
            </a:pPr>
            <a:r>
              <a:rPr sz="3600" dirty="0">
                <a:latin typeface="Cambria"/>
                <a:cs typeface="Cambria"/>
              </a:rPr>
              <a:t>Not</a:t>
            </a:r>
            <a:r>
              <a:rPr sz="3600" spc="-75" dirty="0">
                <a:latin typeface="Cambria"/>
                <a:cs typeface="Cambria"/>
              </a:rPr>
              <a:t> </a:t>
            </a:r>
            <a:r>
              <a:rPr sz="3600" dirty="0">
                <a:latin typeface="Cambria"/>
                <a:cs typeface="Cambria"/>
              </a:rPr>
              <a:t>court</a:t>
            </a:r>
            <a:r>
              <a:rPr sz="3600" spc="-75" dirty="0">
                <a:latin typeface="Cambria"/>
                <a:cs typeface="Cambria"/>
              </a:rPr>
              <a:t> </a:t>
            </a:r>
            <a:r>
              <a:rPr sz="3600" dirty="0">
                <a:latin typeface="Cambria"/>
                <a:cs typeface="Cambria"/>
              </a:rPr>
              <a:t>or</a:t>
            </a:r>
            <a:r>
              <a:rPr sz="3600" spc="-70" dirty="0">
                <a:latin typeface="Cambria"/>
                <a:cs typeface="Cambria"/>
              </a:rPr>
              <a:t> </a:t>
            </a:r>
            <a:r>
              <a:rPr sz="3600" dirty="0">
                <a:latin typeface="Cambria"/>
                <a:cs typeface="Cambria"/>
              </a:rPr>
              <a:t>ADR,</a:t>
            </a:r>
            <a:r>
              <a:rPr sz="3600" spc="-65" dirty="0">
                <a:latin typeface="Cambria"/>
                <a:cs typeface="Cambria"/>
              </a:rPr>
              <a:t> </a:t>
            </a:r>
            <a:r>
              <a:rPr sz="3600" dirty="0">
                <a:latin typeface="Cambria"/>
                <a:cs typeface="Cambria"/>
              </a:rPr>
              <a:t>but</a:t>
            </a:r>
            <a:r>
              <a:rPr sz="3600" spc="-75" dirty="0">
                <a:latin typeface="Cambria"/>
                <a:cs typeface="Cambria"/>
              </a:rPr>
              <a:t> </a:t>
            </a:r>
            <a:r>
              <a:rPr sz="3600" dirty="0">
                <a:latin typeface="Cambria"/>
                <a:cs typeface="Cambria"/>
              </a:rPr>
              <a:t>otherwise</a:t>
            </a:r>
            <a:r>
              <a:rPr sz="3600" spc="-75" dirty="0">
                <a:latin typeface="Cambria"/>
                <a:cs typeface="Cambria"/>
              </a:rPr>
              <a:t> </a:t>
            </a:r>
            <a:r>
              <a:rPr sz="3600" dirty="0">
                <a:latin typeface="Cambria"/>
                <a:cs typeface="Cambria"/>
              </a:rPr>
              <a:t>related</a:t>
            </a:r>
            <a:r>
              <a:rPr sz="3600" spc="-65" dirty="0">
                <a:latin typeface="Cambria"/>
                <a:cs typeface="Cambria"/>
              </a:rPr>
              <a:t> </a:t>
            </a:r>
            <a:r>
              <a:rPr sz="3600" dirty="0">
                <a:latin typeface="Cambria"/>
                <a:cs typeface="Cambria"/>
              </a:rPr>
              <a:t>to</a:t>
            </a:r>
            <a:r>
              <a:rPr sz="3600" spc="-65" dirty="0">
                <a:latin typeface="Cambria"/>
                <a:cs typeface="Cambria"/>
              </a:rPr>
              <a:t> </a:t>
            </a:r>
            <a:r>
              <a:rPr sz="3600" spc="-25" dirty="0">
                <a:latin typeface="Cambria"/>
                <a:cs typeface="Cambria"/>
              </a:rPr>
              <a:t>the</a:t>
            </a:r>
            <a:endParaRPr sz="3600">
              <a:latin typeface="Cambria"/>
              <a:cs typeface="Cambria"/>
            </a:endParaRPr>
          </a:p>
          <a:p>
            <a:pPr marL="241300" marR="594360">
              <a:lnSpc>
                <a:spcPts val="4390"/>
              </a:lnSpc>
              <a:spcBef>
                <a:spcPts val="20"/>
              </a:spcBef>
            </a:pPr>
            <a:r>
              <a:rPr sz="3600" dirty="0">
                <a:latin typeface="Cambria"/>
                <a:cs typeface="Cambria"/>
              </a:rPr>
              <a:t>lawyer's</a:t>
            </a:r>
            <a:r>
              <a:rPr sz="3600" spc="-90" dirty="0">
                <a:latin typeface="Cambria"/>
                <a:cs typeface="Cambria"/>
              </a:rPr>
              <a:t> </a:t>
            </a:r>
            <a:r>
              <a:rPr sz="3600" spc="-10" dirty="0">
                <a:latin typeface="Cambria"/>
                <a:cs typeface="Cambria"/>
              </a:rPr>
              <a:t>representation</a:t>
            </a:r>
            <a:r>
              <a:rPr sz="3600" spc="-90" dirty="0">
                <a:latin typeface="Cambria"/>
                <a:cs typeface="Cambria"/>
              </a:rPr>
              <a:t> </a:t>
            </a:r>
            <a:r>
              <a:rPr sz="3600" dirty="0">
                <a:latin typeface="Cambria"/>
                <a:cs typeface="Cambria"/>
              </a:rPr>
              <a:t>of</a:t>
            </a:r>
            <a:r>
              <a:rPr sz="3600" spc="-95" dirty="0">
                <a:latin typeface="Cambria"/>
                <a:cs typeface="Cambria"/>
              </a:rPr>
              <a:t> </a:t>
            </a:r>
            <a:r>
              <a:rPr sz="3600" dirty="0">
                <a:latin typeface="Cambria"/>
                <a:cs typeface="Cambria"/>
              </a:rPr>
              <a:t>existing</a:t>
            </a:r>
            <a:r>
              <a:rPr sz="3600" spc="-95" dirty="0">
                <a:latin typeface="Cambria"/>
                <a:cs typeface="Cambria"/>
              </a:rPr>
              <a:t> </a:t>
            </a:r>
            <a:r>
              <a:rPr sz="3600" dirty="0">
                <a:latin typeface="Cambria"/>
                <a:cs typeface="Cambria"/>
              </a:rPr>
              <a:t>client</a:t>
            </a:r>
            <a:r>
              <a:rPr sz="3600" spc="-100" dirty="0">
                <a:latin typeface="Cambria"/>
                <a:cs typeface="Cambria"/>
              </a:rPr>
              <a:t> </a:t>
            </a:r>
            <a:r>
              <a:rPr sz="3600" dirty="0">
                <a:latin typeface="Cambria"/>
                <a:cs typeface="Cambria"/>
              </a:rPr>
              <a:t>in</a:t>
            </a:r>
            <a:r>
              <a:rPr sz="3600" spc="-90" dirty="0">
                <a:latin typeface="Cambria"/>
                <a:cs typeface="Cambria"/>
              </a:rPr>
              <a:t> </a:t>
            </a:r>
            <a:r>
              <a:rPr sz="3600" spc="-20" dirty="0">
                <a:latin typeface="Cambria"/>
                <a:cs typeface="Cambria"/>
              </a:rPr>
              <a:t>home </a:t>
            </a:r>
            <a:r>
              <a:rPr sz="3600" spc="-10" dirty="0">
                <a:latin typeface="Cambria"/>
                <a:cs typeface="Cambria"/>
              </a:rPr>
              <a:t>jurisdiction.</a:t>
            </a:r>
            <a:endParaRPr sz="3600">
              <a:latin typeface="Cambria"/>
              <a:cs typeface="Cambria"/>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97688" rIns="0" bIns="0" rtlCol="0">
            <a:spAutoFit/>
          </a:bodyPr>
          <a:lstStyle/>
          <a:p>
            <a:pPr marL="2682875">
              <a:lnSpc>
                <a:spcPct val="100000"/>
              </a:lnSpc>
              <a:spcBef>
                <a:spcPts val="100"/>
              </a:spcBef>
            </a:pPr>
            <a:r>
              <a:rPr spc="120" dirty="0"/>
              <a:t>UPL</a:t>
            </a:r>
            <a:r>
              <a:rPr spc="405" dirty="0"/>
              <a:t> </a:t>
            </a:r>
            <a:r>
              <a:rPr spc="150" dirty="0"/>
              <a:t>RESOURCES</a:t>
            </a:r>
          </a:p>
        </p:txBody>
      </p:sp>
      <p:sp>
        <p:nvSpPr>
          <p:cNvPr id="3" name="object 3"/>
          <p:cNvSpPr txBox="1">
            <a:spLocks noGrp="1"/>
          </p:cNvSpPr>
          <p:nvPr>
            <p:ph sz="half" idx="2"/>
          </p:nvPr>
        </p:nvSpPr>
        <p:spPr>
          <a:prstGeom prst="rect">
            <a:avLst/>
          </a:prstGeom>
        </p:spPr>
        <p:txBody>
          <a:bodyPr vert="horz" wrap="square" lIns="0" tIns="10795" rIns="0" bIns="0" rtlCol="0">
            <a:spAutoFit/>
          </a:bodyPr>
          <a:lstStyle/>
          <a:p>
            <a:pPr marL="12700" marR="1098550">
              <a:lnSpc>
                <a:spcPct val="105900"/>
              </a:lnSpc>
              <a:spcBef>
                <a:spcPts val="85"/>
              </a:spcBef>
            </a:pPr>
            <a:r>
              <a:rPr dirty="0"/>
              <a:t>South</a:t>
            </a:r>
            <a:r>
              <a:rPr spc="-60" dirty="0"/>
              <a:t> </a:t>
            </a:r>
            <a:r>
              <a:rPr dirty="0"/>
              <a:t>Carolina</a:t>
            </a:r>
            <a:r>
              <a:rPr spc="-60" dirty="0"/>
              <a:t> </a:t>
            </a:r>
            <a:r>
              <a:rPr spc="-25" dirty="0"/>
              <a:t>Bar </a:t>
            </a:r>
            <a:r>
              <a:rPr dirty="0"/>
              <a:t>UPL</a:t>
            </a:r>
            <a:r>
              <a:rPr spc="-40" dirty="0"/>
              <a:t> </a:t>
            </a:r>
            <a:r>
              <a:rPr spc="-10" dirty="0"/>
              <a:t>Committee </a:t>
            </a:r>
            <a:r>
              <a:rPr dirty="0"/>
              <a:t>950</a:t>
            </a:r>
            <a:r>
              <a:rPr spc="-55" dirty="0"/>
              <a:t> </a:t>
            </a:r>
            <a:r>
              <a:rPr spc="-35" dirty="0"/>
              <a:t>Taylor</a:t>
            </a:r>
            <a:r>
              <a:rPr spc="-45" dirty="0"/>
              <a:t> </a:t>
            </a:r>
            <a:r>
              <a:rPr spc="-10" dirty="0"/>
              <a:t>Street</a:t>
            </a:r>
          </a:p>
          <a:p>
            <a:pPr marL="12700">
              <a:lnSpc>
                <a:spcPct val="100000"/>
              </a:lnSpc>
              <a:spcBef>
                <a:spcPts val="170"/>
              </a:spcBef>
            </a:pPr>
            <a:r>
              <a:rPr dirty="0"/>
              <a:t>Columbia,</a:t>
            </a:r>
            <a:r>
              <a:rPr spc="-30" dirty="0"/>
              <a:t> </a:t>
            </a:r>
            <a:r>
              <a:rPr dirty="0"/>
              <a:t>SC</a:t>
            </a:r>
            <a:r>
              <a:rPr spc="-30" dirty="0"/>
              <a:t> </a:t>
            </a:r>
            <a:r>
              <a:rPr spc="-10" dirty="0"/>
              <a:t>29201</a:t>
            </a:r>
          </a:p>
          <a:p>
            <a:pPr marL="12700">
              <a:lnSpc>
                <a:spcPct val="100000"/>
              </a:lnSpc>
              <a:spcBef>
                <a:spcPts val="240"/>
              </a:spcBef>
            </a:pPr>
            <a:r>
              <a:rPr spc="-10" dirty="0"/>
              <a:t>803-799-</a:t>
            </a:r>
            <a:r>
              <a:rPr spc="-20" dirty="0"/>
              <a:t>6653</a:t>
            </a:r>
          </a:p>
          <a:p>
            <a:pPr marL="12700">
              <a:lnSpc>
                <a:spcPct val="100000"/>
              </a:lnSpc>
              <a:spcBef>
                <a:spcPts val="170"/>
              </a:spcBef>
            </a:pPr>
            <a:r>
              <a:rPr u="sng" spc="-10" dirty="0">
                <a:uFill>
                  <a:solidFill>
                    <a:srgbClr val="595959"/>
                  </a:solidFill>
                </a:uFill>
                <a:hlinkClick r:id="rId2"/>
              </a:rPr>
              <a:t>www.scbar.org</a:t>
            </a:r>
          </a:p>
          <a:p>
            <a:pPr>
              <a:lnSpc>
                <a:spcPct val="100000"/>
              </a:lnSpc>
              <a:spcBef>
                <a:spcPts val="370"/>
              </a:spcBef>
            </a:pPr>
            <a:endParaRPr u="sng" spc="-10" dirty="0">
              <a:uFill>
                <a:solidFill>
                  <a:srgbClr val="595959"/>
                </a:solidFill>
              </a:uFill>
              <a:hlinkClick r:id="rId2"/>
            </a:endParaRPr>
          </a:p>
          <a:p>
            <a:pPr marL="12700">
              <a:lnSpc>
                <a:spcPct val="100000"/>
              </a:lnSpc>
            </a:pPr>
            <a:r>
              <a:rPr dirty="0"/>
              <a:t>SC</a:t>
            </a:r>
            <a:r>
              <a:rPr spc="-60" dirty="0"/>
              <a:t> </a:t>
            </a:r>
            <a:r>
              <a:rPr spc="-10" dirty="0"/>
              <a:t>Attorney</a:t>
            </a:r>
            <a:r>
              <a:rPr spc="-55" dirty="0"/>
              <a:t> </a:t>
            </a:r>
            <a:r>
              <a:rPr dirty="0"/>
              <a:t>General’s</a:t>
            </a:r>
            <a:r>
              <a:rPr spc="-50" dirty="0"/>
              <a:t> </a:t>
            </a:r>
            <a:r>
              <a:rPr spc="-10" dirty="0"/>
              <a:t>Office</a:t>
            </a:r>
          </a:p>
          <a:p>
            <a:pPr marL="12700">
              <a:lnSpc>
                <a:spcPct val="100000"/>
              </a:lnSpc>
              <a:spcBef>
                <a:spcPts val="170"/>
              </a:spcBef>
            </a:pPr>
            <a:r>
              <a:rPr spc="-85" dirty="0"/>
              <a:t>P.O.</a:t>
            </a:r>
            <a:r>
              <a:rPr spc="-40" dirty="0"/>
              <a:t> </a:t>
            </a:r>
            <a:r>
              <a:rPr dirty="0"/>
              <a:t>Box</a:t>
            </a:r>
            <a:r>
              <a:rPr spc="-40" dirty="0"/>
              <a:t> </a:t>
            </a:r>
            <a:r>
              <a:rPr spc="-10" dirty="0"/>
              <a:t>11549</a:t>
            </a:r>
          </a:p>
          <a:p>
            <a:pPr marL="12700">
              <a:lnSpc>
                <a:spcPct val="100000"/>
              </a:lnSpc>
              <a:spcBef>
                <a:spcPts val="165"/>
              </a:spcBef>
            </a:pPr>
            <a:r>
              <a:rPr dirty="0"/>
              <a:t>Columbia,</a:t>
            </a:r>
            <a:r>
              <a:rPr spc="-30" dirty="0"/>
              <a:t> </a:t>
            </a:r>
            <a:r>
              <a:rPr dirty="0"/>
              <a:t>SC</a:t>
            </a:r>
            <a:r>
              <a:rPr spc="-30" dirty="0"/>
              <a:t> </a:t>
            </a:r>
            <a:r>
              <a:rPr spc="-10" dirty="0"/>
              <a:t>29211</a:t>
            </a:r>
          </a:p>
          <a:p>
            <a:pPr marL="12700">
              <a:lnSpc>
                <a:spcPct val="100000"/>
              </a:lnSpc>
              <a:spcBef>
                <a:spcPts val="145"/>
              </a:spcBef>
            </a:pPr>
            <a:r>
              <a:rPr spc="-10" dirty="0"/>
              <a:t>803-734-</a:t>
            </a:r>
            <a:r>
              <a:rPr spc="-20" dirty="0"/>
              <a:t>3970</a:t>
            </a:r>
          </a:p>
          <a:p>
            <a:pPr marL="12700">
              <a:lnSpc>
                <a:spcPct val="100000"/>
              </a:lnSpc>
              <a:spcBef>
                <a:spcPts val="170"/>
              </a:spcBef>
            </a:pPr>
            <a:r>
              <a:rPr u="sng" spc="-10" dirty="0">
                <a:uFill>
                  <a:solidFill>
                    <a:srgbClr val="595959"/>
                  </a:solidFill>
                </a:uFill>
                <a:hlinkClick r:id="rId3"/>
              </a:rPr>
              <a:t>www.scag.gov</a:t>
            </a:r>
          </a:p>
        </p:txBody>
      </p:sp>
      <p:sp>
        <p:nvSpPr>
          <p:cNvPr id="4" name="object 4"/>
          <p:cNvSpPr txBox="1">
            <a:spLocks noGrp="1"/>
          </p:cNvSpPr>
          <p:nvPr>
            <p:ph sz="half" idx="3"/>
          </p:nvPr>
        </p:nvSpPr>
        <p:spPr>
          <a:prstGeom prst="rect">
            <a:avLst/>
          </a:prstGeom>
        </p:spPr>
        <p:txBody>
          <a:bodyPr vert="horz" wrap="square" lIns="0" tIns="12700" rIns="0" bIns="0" rtlCol="0">
            <a:spAutoFit/>
          </a:bodyPr>
          <a:lstStyle/>
          <a:p>
            <a:pPr marL="12700" marR="5080">
              <a:lnSpc>
                <a:spcPct val="106400"/>
              </a:lnSpc>
              <a:spcBef>
                <a:spcPts val="100"/>
              </a:spcBef>
            </a:pPr>
            <a:r>
              <a:rPr dirty="0"/>
              <a:t>SC</a:t>
            </a:r>
            <a:r>
              <a:rPr spc="-30" dirty="0"/>
              <a:t> </a:t>
            </a:r>
            <a:r>
              <a:rPr dirty="0"/>
              <a:t>Dept.</a:t>
            </a:r>
            <a:r>
              <a:rPr spc="-25" dirty="0"/>
              <a:t> </a:t>
            </a:r>
            <a:r>
              <a:rPr dirty="0"/>
              <a:t>of</a:t>
            </a:r>
            <a:r>
              <a:rPr spc="-35" dirty="0"/>
              <a:t> </a:t>
            </a:r>
            <a:r>
              <a:rPr spc="-30" dirty="0"/>
              <a:t>Labor,</a:t>
            </a:r>
            <a:r>
              <a:rPr spc="-25" dirty="0"/>
              <a:t> </a:t>
            </a:r>
            <a:r>
              <a:rPr dirty="0"/>
              <a:t>Licensing</a:t>
            </a:r>
            <a:r>
              <a:rPr spc="-30" dirty="0"/>
              <a:t> </a:t>
            </a:r>
            <a:r>
              <a:rPr dirty="0"/>
              <a:t>&amp;</a:t>
            </a:r>
            <a:r>
              <a:rPr spc="-25" dirty="0"/>
              <a:t> </a:t>
            </a:r>
            <a:r>
              <a:rPr spc="-10" dirty="0"/>
              <a:t>Regulation </a:t>
            </a:r>
            <a:r>
              <a:rPr dirty="0"/>
              <a:t>110</a:t>
            </a:r>
            <a:r>
              <a:rPr spc="-70" dirty="0"/>
              <a:t> </a:t>
            </a:r>
            <a:r>
              <a:rPr dirty="0"/>
              <a:t>Centerview</a:t>
            </a:r>
            <a:r>
              <a:rPr spc="-65" dirty="0"/>
              <a:t> </a:t>
            </a:r>
            <a:r>
              <a:rPr spc="-20" dirty="0"/>
              <a:t>Drive</a:t>
            </a:r>
          </a:p>
          <a:p>
            <a:pPr marL="12700">
              <a:lnSpc>
                <a:spcPct val="100000"/>
              </a:lnSpc>
              <a:spcBef>
                <a:spcPts val="165"/>
              </a:spcBef>
            </a:pPr>
            <a:r>
              <a:rPr dirty="0"/>
              <a:t>Columbia,</a:t>
            </a:r>
            <a:r>
              <a:rPr spc="-30" dirty="0"/>
              <a:t> </a:t>
            </a:r>
            <a:r>
              <a:rPr dirty="0"/>
              <a:t>SC</a:t>
            </a:r>
            <a:r>
              <a:rPr spc="-30" dirty="0"/>
              <a:t> </a:t>
            </a:r>
            <a:r>
              <a:rPr spc="-10" dirty="0"/>
              <a:t>29210</a:t>
            </a:r>
          </a:p>
          <a:p>
            <a:pPr marL="12700">
              <a:lnSpc>
                <a:spcPct val="100000"/>
              </a:lnSpc>
              <a:spcBef>
                <a:spcPts val="145"/>
              </a:spcBef>
            </a:pPr>
            <a:r>
              <a:rPr spc="-10" dirty="0"/>
              <a:t>803-896-</a:t>
            </a:r>
            <a:r>
              <a:rPr spc="-20" dirty="0"/>
              <a:t>4300</a:t>
            </a:r>
          </a:p>
          <a:p>
            <a:pPr marL="12700">
              <a:lnSpc>
                <a:spcPct val="100000"/>
              </a:lnSpc>
              <a:spcBef>
                <a:spcPts val="265"/>
              </a:spcBef>
            </a:pPr>
            <a:r>
              <a:rPr u="sng" spc="-10" dirty="0">
                <a:uFill>
                  <a:solidFill>
                    <a:srgbClr val="595959"/>
                  </a:solidFill>
                </a:uFill>
                <a:hlinkClick r:id="rId4"/>
              </a:rPr>
              <a:t>www.llr.state.sc.us</a:t>
            </a:r>
          </a:p>
          <a:p>
            <a:pPr>
              <a:lnSpc>
                <a:spcPct val="100000"/>
              </a:lnSpc>
            </a:pPr>
            <a:endParaRPr u="sng" spc="-10" dirty="0">
              <a:uFill>
                <a:solidFill>
                  <a:srgbClr val="595959"/>
                </a:solidFill>
              </a:uFill>
              <a:hlinkClick r:id="rId4"/>
            </a:endParaRPr>
          </a:p>
          <a:p>
            <a:pPr>
              <a:lnSpc>
                <a:spcPct val="100000"/>
              </a:lnSpc>
              <a:spcBef>
                <a:spcPts val="430"/>
              </a:spcBef>
            </a:pPr>
            <a:endParaRPr u="sng" spc="-10" dirty="0">
              <a:uFill>
                <a:solidFill>
                  <a:srgbClr val="595959"/>
                </a:solidFill>
              </a:uFill>
              <a:hlinkClick r:id="rId4"/>
            </a:endParaRPr>
          </a:p>
          <a:p>
            <a:pPr marL="12700" marR="919480">
              <a:lnSpc>
                <a:spcPct val="106400"/>
              </a:lnSpc>
            </a:pPr>
            <a:r>
              <a:rPr dirty="0"/>
              <a:t>SC</a:t>
            </a:r>
            <a:r>
              <a:rPr spc="-20" dirty="0"/>
              <a:t> </a:t>
            </a:r>
            <a:r>
              <a:rPr dirty="0"/>
              <a:t>Dept.</a:t>
            </a:r>
            <a:r>
              <a:rPr spc="-20" dirty="0"/>
              <a:t> </a:t>
            </a:r>
            <a:r>
              <a:rPr dirty="0"/>
              <a:t>of</a:t>
            </a:r>
            <a:r>
              <a:rPr spc="-25" dirty="0"/>
              <a:t> </a:t>
            </a:r>
            <a:r>
              <a:rPr dirty="0"/>
              <a:t>Consumer</a:t>
            </a:r>
            <a:r>
              <a:rPr spc="-15" dirty="0"/>
              <a:t> </a:t>
            </a:r>
            <a:r>
              <a:rPr spc="-10" dirty="0"/>
              <a:t>Affairs </a:t>
            </a:r>
            <a:r>
              <a:rPr dirty="0"/>
              <a:t>2221</a:t>
            </a:r>
            <a:r>
              <a:rPr spc="-55" dirty="0"/>
              <a:t> </a:t>
            </a:r>
            <a:r>
              <a:rPr dirty="0"/>
              <a:t>Devine</a:t>
            </a:r>
            <a:r>
              <a:rPr spc="-40" dirty="0"/>
              <a:t> </a:t>
            </a:r>
            <a:r>
              <a:rPr dirty="0"/>
              <a:t>Street,</a:t>
            </a:r>
            <a:r>
              <a:rPr spc="-45" dirty="0"/>
              <a:t> </a:t>
            </a:r>
            <a:r>
              <a:rPr dirty="0"/>
              <a:t>Second</a:t>
            </a:r>
            <a:r>
              <a:rPr spc="-45" dirty="0"/>
              <a:t> </a:t>
            </a:r>
            <a:r>
              <a:rPr spc="-10" dirty="0"/>
              <a:t>Floor</a:t>
            </a:r>
          </a:p>
          <a:p>
            <a:pPr marL="12700">
              <a:lnSpc>
                <a:spcPct val="100000"/>
              </a:lnSpc>
              <a:spcBef>
                <a:spcPts val="170"/>
              </a:spcBef>
            </a:pPr>
            <a:r>
              <a:rPr spc="-85" dirty="0"/>
              <a:t>P.O.</a:t>
            </a:r>
            <a:r>
              <a:rPr spc="-40" dirty="0"/>
              <a:t> </a:t>
            </a:r>
            <a:r>
              <a:rPr dirty="0"/>
              <a:t>Box</a:t>
            </a:r>
            <a:r>
              <a:rPr spc="-40" dirty="0"/>
              <a:t> </a:t>
            </a:r>
            <a:r>
              <a:rPr spc="-20" dirty="0"/>
              <a:t>5757</a:t>
            </a:r>
          </a:p>
          <a:p>
            <a:pPr marL="12700">
              <a:lnSpc>
                <a:spcPct val="100000"/>
              </a:lnSpc>
              <a:spcBef>
                <a:spcPts val="145"/>
              </a:spcBef>
            </a:pPr>
            <a:r>
              <a:rPr dirty="0"/>
              <a:t>Columbia,</a:t>
            </a:r>
            <a:r>
              <a:rPr spc="-30" dirty="0"/>
              <a:t> </a:t>
            </a:r>
            <a:r>
              <a:rPr dirty="0"/>
              <a:t>SC</a:t>
            </a:r>
            <a:r>
              <a:rPr spc="-30" dirty="0"/>
              <a:t> </a:t>
            </a:r>
            <a:r>
              <a:rPr spc="-10" dirty="0"/>
              <a:t>29250</a:t>
            </a:r>
          </a:p>
          <a:p>
            <a:pPr marL="12700">
              <a:lnSpc>
                <a:spcPct val="100000"/>
              </a:lnSpc>
              <a:spcBef>
                <a:spcPts val="165"/>
              </a:spcBef>
            </a:pPr>
            <a:r>
              <a:rPr spc="-10" dirty="0"/>
              <a:t>803-734-</a:t>
            </a:r>
            <a:r>
              <a:rPr spc="-20" dirty="0"/>
              <a:t>4200</a:t>
            </a:r>
          </a:p>
          <a:p>
            <a:pPr marL="12700">
              <a:lnSpc>
                <a:spcPct val="100000"/>
              </a:lnSpc>
              <a:spcBef>
                <a:spcPts val="265"/>
              </a:spcBef>
            </a:pPr>
            <a:r>
              <a:rPr u="sng" spc="-10" dirty="0">
                <a:uFill>
                  <a:solidFill>
                    <a:srgbClr val="595959"/>
                  </a:solidFill>
                </a:uFill>
                <a:hlinkClick r:id="rId5"/>
              </a:rPr>
              <a:t>www.scconsumer.gov</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283845" cy="6858000"/>
          </a:xfrm>
          <a:custGeom>
            <a:avLst/>
            <a:gdLst/>
            <a:ahLst/>
            <a:cxnLst/>
            <a:rect l="l" t="t" r="r" b="b"/>
            <a:pathLst>
              <a:path w="283845" h="6858000">
                <a:moveTo>
                  <a:pt x="283464" y="0"/>
                </a:moveTo>
                <a:lnTo>
                  <a:pt x="0" y="0"/>
                </a:lnTo>
                <a:lnTo>
                  <a:pt x="0" y="6857999"/>
                </a:lnTo>
                <a:lnTo>
                  <a:pt x="283464" y="6857999"/>
                </a:lnTo>
                <a:lnTo>
                  <a:pt x="283464" y="0"/>
                </a:lnTo>
                <a:close/>
              </a:path>
            </a:pathLst>
          </a:custGeom>
          <a:solidFill>
            <a:srgbClr val="F8B323"/>
          </a:solidFill>
        </p:spPr>
        <p:txBody>
          <a:bodyPr wrap="square" lIns="0" tIns="0" rIns="0" bIns="0" rtlCol="0"/>
          <a:lstStyle/>
          <a:p>
            <a:endParaRPr/>
          </a:p>
        </p:txBody>
      </p:sp>
      <p:sp>
        <p:nvSpPr>
          <p:cNvPr id="3" name="object 3"/>
          <p:cNvSpPr/>
          <p:nvPr/>
        </p:nvSpPr>
        <p:spPr>
          <a:xfrm>
            <a:off x="7548664" y="0"/>
            <a:ext cx="4643755" cy="6858000"/>
          </a:xfrm>
          <a:custGeom>
            <a:avLst/>
            <a:gdLst/>
            <a:ahLst/>
            <a:cxnLst/>
            <a:rect l="l" t="t" r="r" b="b"/>
            <a:pathLst>
              <a:path w="4643755" h="6858000">
                <a:moveTo>
                  <a:pt x="4643335" y="0"/>
                </a:moveTo>
                <a:lnTo>
                  <a:pt x="0" y="0"/>
                </a:lnTo>
                <a:lnTo>
                  <a:pt x="4605" y="66675"/>
                </a:lnTo>
                <a:lnTo>
                  <a:pt x="12279" y="122237"/>
                </a:lnTo>
                <a:lnTo>
                  <a:pt x="21489" y="174625"/>
                </a:lnTo>
                <a:lnTo>
                  <a:pt x="52189" y="260350"/>
                </a:lnTo>
                <a:lnTo>
                  <a:pt x="70609" y="296862"/>
                </a:lnTo>
                <a:lnTo>
                  <a:pt x="105912" y="369887"/>
                </a:lnTo>
                <a:lnTo>
                  <a:pt x="122798" y="409575"/>
                </a:lnTo>
                <a:lnTo>
                  <a:pt x="138148" y="450850"/>
                </a:lnTo>
                <a:lnTo>
                  <a:pt x="151963" y="496887"/>
                </a:lnTo>
                <a:lnTo>
                  <a:pt x="162708" y="546100"/>
                </a:lnTo>
                <a:lnTo>
                  <a:pt x="170383" y="606425"/>
                </a:lnTo>
                <a:lnTo>
                  <a:pt x="173452" y="673100"/>
                </a:lnTo>
                <a:lnTo>
                  <a:pt x="170383" y="744537"/>
                </a:lnTo>
                <a:lnTo>
                  <a:pt x="162708" y="801687"/>
                </a:lnTo>
                <a:lnTo>
                  <a:pt x="151963" y="854075"/>
                </a:lnTo>
                <a:lnTo>
                  <a:pt x="138148" y="901700"/>
                </a:lnTo>
                <a:lnTo>
                  <a:pt x="122798" y="942975"/>
                </a:lnTo>
                <a:lnTo>
                  <a:pt x="104378" y="981075"/>
                </a:lnTo>
                <a:lnTo>
                  <a:pt x="85958" y="1017587"/>
                </a:lnTo>
                <a:lnTo>
                  <a:pt x="67538" y="1055687"/>
                </a:lnTo>
                <a:lnTo>
                  <a:pt x="50653" y="1095375"/>
                </a:lnTo>
                <a:lnTo>
                  <a:pt x="33769" y="1136650"/>
                </a:lnTo>
                <a:lnTo>
                  <a:pt x="19954" y="1182687"/>
                </a:lnTo>
                <a:lnTo>
                  <a:pt x="10744" y="1235075"/>
                </a:lnTo>
                <a:lnTo>
                  <a:pt x="1534" y="1295400"/>
                </a:lnTo>
                <a:lnTo>
                  <a:pt x="0" y="1363662"/>
                </a:lnTo>
                <a:lnTo>
                  <a:pt x="1534" y="1431925"/>
                </a:lnTo>
                <a:lnTo>
                  <a:pt x="10744" y="1492250"/>
                </a:lnTo>
                <a:lnTo>
                  <a:pt x="19954" y="1544637"/>
                </a:lnTo>
                <a:lnTo>
                  <a:pt x="33769" y="1589087"/>
                </a:lnTo>
                <a:lnTo>
                  <a:pt x="50653" y="1631950"/>
                </a:lnTo>
                <a:lnTo>
                  <a:pt x="67538" y="1671637"/>
                </a:lnTo>
                <a:lnTo>
                  <a:pt x="85958" y="1708150"/>
                </a:lnTo>
                <a:lnTo>
                  <a:pt x="104378" y="1743075"/>
                </a:lnTo>
                <a:lnTo>
                  <a:pt x="122798" y="1782762"/>
                </a:lnTo>
                <a:lnTo>
                  <a:pt x="138148" y="1824037"/>
                </a:lnTo>
                <a:lnTo>
                  <a:pt x="151963" y="1870075"/>
                </a:lnTo>
                <a:lnTo>
                  <a:pt x="162708" y="1922462"/>
                </a:lnTo>
                <a:lnTo>
                  <a:pt x="170383" y="1982787"/>
                </a:lnTo>
                <a:lnTo>
                  <a:pt x="173452" y="2051050"/>
                </a:lnTo>
                <a:lnTo>
                  <a:pt x="170383" y="2119312"/>
                </a:lnTo>
                <a:lnTo>
                  <a:pt x="162708" y="2179637"/>
                </a:lnTo>
                <a:lnTo>
                  <a:pt x="151963" y="2232025"/>
                </a:lnTo>
                <a:lnTo>
                  <a:pt x="138148" y="2278062"/>
                </a:lnTo>
                <a:lnTo>
                  <a:pt x="122798" y="2319337"/>
                </a:lnTo>
                <a:lnTo>
                  <a:pt x="104378" y="2359025"/>
                </a:lnTo>
                <a:lnTo>
                  <a:pt x="85958" y="2395537"/>
                </a:lnTo>
                <a:lnTo>
                  <a:pt x="67538" y="2433637"/>
                </a:lnTo>
                <a:lnTo>
                  <a:pt x="50653" y="2471737"/>
                </a:lnTo>
                <a:lnTo>
                  <a:pt x="33769" y="2513012"/>
                </a:lnTo>
                <a:lnTo>
                  <a:pt x="19954" y="2560637"/>
                </a:lnTo>
                <a:lnTo>
                  <a:pt x="10744" y="2613025"/>
                </a:lnTo>
                <a:lnTo>
                  <a:pt x="1534" y="2671762"/>
                </a:lnTo>
                <a:lnTo>
                  <a:pt x="0" y="2741612"/>
                </a:lnTo>
                <a:lnTo>
                  <a:pt x="1534" y="2809875"/>
                </a:lnTo>
                <a:lnTo>
                  <a:pt x="10744" y="2868612"/>
                </a:lnTo>
                <a:lnTo>
                  <a:pt x="19954" y="2922587"/>
                </a:lnTo>
                <a:lnTo>
                  <a:pt x="33769" y="2967037"/>
                </a:lnTo>
                <a:lnTo>
                  <a:pt x="50653" y="3009900"/>
                </a:lnTo>
                <a:lnTo>
                  <a:pt x="67538" y="3046412"/>
                </a:lnTo>
                <a:lnTo>
                  <a:pt x="85958" y="3084512"/>
                </a:lnTo>
                <a:lnTo>
                  <a:pt x="104378" y="3121025"/>
                </a:lnTo>
                <a:lnTo>
                  <a:pt x="122798" y="3160712"/>
                </a:lnTo>
                <a:lnTo>
                  <a:pt x="138148" y="3201987"/>
                </a:lnTo>
                <a:lnTo>
                  <a:pt x="151963" y="3248025"/>
                </a:lnTo>
                <a:lnTo>
                  <a:pt x="162708" y="3300412"/>
                </a:lnTo>
                <a:lnTo>
                  <a:pt x="170383" y="3360737"/>
                </a:lnTo>
                <a:lnTo>
                  <a:pt x="173452" y="3427412"/>
                </a:lnTo>
                <a:lnTo>
                  <a:pt x="170383" y="3497262"/>
                </a:lnTo>
                <a:lnTo>
                  <a:pt x="162708" y="3557587"/>
                </a:lnTo>
                <a:lnTo>
                  <a:pt x="151963" y="3609975"/>
                </a:lnTo>
                <a:lnTo>
                  <a:pt x="138148" y="3656012"/>
                </a:lnTo>
                <a:lnTo>
                  <a:pt x="122798" y="3697287"/>
                </a:lnTo>
                <a:lnTo>
                  <a:pt x="104378" y="3736975"/>
                </a:lnTo>
                <a:lnTo>
                  <a:pt x="67538" y="3811587"/>
                </a:lnTo>
                <a:lnTo>
                  <a:pt x="50653" y="3848100"/>
                </a:lnTo>
                <a:lnTo>
                  <a:pt x="33769" y="3890962"/>
                </a:lnTo>
                <a:lnTo>
                  <a:pt x="19954" y="3935412"/>
                </a:lnTo>
                <a:lnTo>
                  <a:pt x="10744" y="3987800"/>
                </a:lnTo>
                <a:lnTo>
                  <a:pt x="1534" y="4048125"/>
                </a:lnTo>
                <a:lnTo>
                  <a:pt x="0" y="4116387"/>
                </a:lnTo>
                <a:lnTo>
                  <a:pt x="1534" y="4186237"/>
                </a:lnTo>
                <a:lnTo>
                  <a:pt x="10744" y="4244975"/>
                </a:lnTo>
                <a:lnTo>
                  <a:pt x="19954" y="4297362"/>
                </a:lnTo>
                <a:lnTo>
                  <a:pt x="33769" y="4343400"/>
                </a:lnTo>
                <a:lnTo>
                  <a:pt x="50653" y="4386262"/>
                </a:lnTo>
                <a:lnTo>
                  <a:pt x="67538" y="4424362"/>
                </a:lnTo>
                <a:lnTo>
                  <a:pt x="104378" y="4498975"/>
                </a:lnTo>
                <a:lnTo>
                  <a:pt x="122798" y="4537075"/>
                </a:lnTo>
                <a:lnTo>
                  <a:pt x="138148" y="4579937"/>
                </a:lnTo>
                <a:lnTo>
                  <a:pt x="151963" y="4625975"/>
                </a:lnTo>
                <a:lnTo>
                  <a:pt x="162708" y="4678362"/>
                </a:lnTo>
                <a:lnTo>
                  <a:pt x="170383" y="4738687"/>
                </a:lnTo>
                <a:lnTo>
                  <a:pt x="173452" y="4806950"/>
                </a:lnTo>
                <a:lnTo>
                  <a:pt x="170383" y="4875212"/>
                </a:lnTo>
                <a:lnTo>
                  <a:pt x="162708" y="4935537"/>
                </a:lnTo>
                <a:lnTo>
                  <a:pt x="151963" y="4987925"/>
                </a:lnTo>
                <a:lnTo>
                  <a:pt x="138148" y="5033962"/>
                </a:lnTo>
                <a:lnTo>
                  <a:pt x="122798" y="5075237"/>
                </a:lnTo>
                <a:lnTo>
                  <a:pt x="104378" y="5114925"/>
                </a:lnTo>
                <a:lnTo>
                  <a:pt x="85958" y="5149850"/>
                </a:lnTo>
                <a:lnTo>
                  <a:pt x="67538" y="5186362"/>
                </a:lnTo>
                <a:lnTo>
                  <a:pt x="50653" y="5226050"/>
                </a:lnTo>
                <a:lnTo>
                  <a:pt x="33769" y="5268912"/>
                </a:lnTo>
                <a:lnTo>
                  <a:pt x="19954" y="5313362"/>
                </a:lnTo>
                <a:lnTo>
                  <a:pt x="10744" y="5365750"/>
                </a:lnTo>
                <a:lnTo>
                  <a:pt x="1534" y="5426075"/>
                </a:lnTo>
                <a:lnTo>
                  <a:pt x="0" y="5494337"/>
                </a:lnTo>
                <a:lnTo>
                  <a:pt x="1534" y="5562600"/>
                </a:lnTo>
                <a:lnTo>
                  <a:pt x="10744" y="5622924"/>
                </a:lnTo>
                <a:lnTo>
                  <a:pt x="19954" y="5675312"/>
                </a:lnTo>
                <a:lnTo>
                  <a:pt x="33769" y="5721349"/>
                </a:lnTo>
                <a:lnTo>
                  <a:pt x="50653" y="5762624"/>
                </a:lnTo>
                <a:lnTo>
                  <a:pt x="67538" y="5802312"/>
                </a:lnTo>
                <a:lnTo>
                  <a:pt x="85958" y="5840412"/>
                </a:lnTo>
                <a:lnTo>
                  <a:pt x="104378" y="5876924"/>
                </a:lnTo>
                <a:lnTo>
                  <a:pt x="122798" y="5915024"/>
                </a:lnTo>
                <a:lnTo>
                  <a:pt x="138148" y="5956299"/>
                </a:lnTo>
                <a:lnTo>
                  <a:pt x="151963" y="6003924"/>
                </a:lnTo>
                <a:lnTo>
                  <a:pt x="162708" y="6056312"/>
                </a:lnTo>
                <a:lnTo>
                  <a:pt x="170383" y="6113462"/>
                </a:lnTo>
                <a:lnTo>
                  <a:pt x="173452" y="6183312"/>
                </a:lnTo>
                <a:lnTo>
                  <a:pt x="170383" y="6251574"/>
                </a:lnTo>
                <a:lnTo>
                  <a:pt x="162708" y="6311899"/>
                </a:lnTo>
                <a:lnTo>
                  <a:pt x="151963" y="6361112"/>
                </a:lnTo>
                <a:lnTo>
                  <a:pt x="138148" y="6407149"/>
                </a:lnTo>
                <a:lnTo>
                  <a:pt x="122798" y="6448424"/>
                </a:lnTo>
                <a:lnTo>
                  <a:pt x="105912" y="6488112"/>
                </a:lnTo>
                <a:lnTo>
                  <a:pt x="70609" y="6561137"/>
                </a:lnTo>
                <a:lnTo>
                  <a:pt x="52189" y="6597649"/>
                </a:lnTo>
                <a:lnTo>
                  <a:pt x="21489" y="6683374"/>
                </a:lnTo>
                <a:lnTo>
                  <a:pt x="12279" y="6735762"/>
                </a:lnTo>
                <a:lnTo>
                  <a:pt x="4605" y="6791324"/>
                </a:lnTo>
                <a:lnTo>
                  <a:pt x="0" y="6857999"/>
                </a:lnTo>
                <a:lnTo>
                  <a:pt x="4643335" y="6857999"/>
                </a:lnTo>
                <a:lnTo>
                  <a:pt x="4643335" y="0"/>
                </a:lnTo>
                <a:close/>
              </a:path>
            </a:pathLst>
          </a:custGeom>
          <a:solidFill>
            <a:srgbClr val="2A1A00"/>
          </a:solidFill>
        </p:spPr>
        <p:txBody>
          <a:bodyPr wrap="square" lIns="0" tIns="0" rIns="0" bIns="0" rtlCol="0"/>
          <a:lstStyle/>
          <a:p>
            <a:endParaRPr/>
          </a:p>
        </p:txBody>
      </p:sp>
      <p:sp>
        <p:nvSpPr>
          <p:cNvPr id="4" name="object 4"/>
          <p:cNvSpPr txBox="1">
            <a:spLocks noGrp="1"/>
          </p:cNvSpPr>
          <p:nvPr>
            <p:ph type="title"/>
          </p:nvPr>
        </p:nvSpPr>
        <p:spPr>
          <a:xfrm>
            <a:off x="8418068" y="788415"/>
            <a:ext cx="2347595" cy="836294"/>
          </a:xfrm>
          <a:prstGeom prst="rect">
            <a:avLst/>
          </a:prstGeom>
        </p:spPr>
        <p:txBody>
          <a:bodyPr vert="horz" wrap="square" lIns="0" tIns="41275" rIns="0" bIns="0" rtlCol="0">
            <a:spAutoFit/>
          </a:bodyPr>
          <a:lstStyle/>
          <a:p>
            <a:pPr marL="12700" marR="5080">
              <a:lnSpc>
                <a:spcPct val="90000"/>
              </a:lnSpc>
              <a:spcBef>
                <a:spcPts val="325"/>
              </a:spcBef>
            </a:pPr>
            <a:r>
              <a:rPr sz="1900" b="1" spc="130" dirty="0">
                <a:solidFill>
                  <a:srgbClr val="F8B323"/>
                </a:solidFill>
                <a:latin typeface="Impact"/>
                <a:cs typeface="Impact"/>
              </a:rPr>
              <a:t>THE</a:t>
            </a:r>
            <a:r>
              <a:rPr sz="1900" b="1" spc="400" dirty="0">
                <a:solidFill>
                  <a:srgbClr val="F8B323"/>
                </a:solidFill>
                <a:latin typeface="Impact"/>
                <a:cs typeface="Impact"/>
              </a:rPr>
              <a:t> </a:t>
            </a:r>
            <a:r>
              <a:rPr sz="1900" b="1" spc="165" dirty="0">
                <a:solidFill>
                  <a:srgbClr val="F8B323"/>
                </a:solidFill>
                <a:latin typeface="Impact"/>
                <a:cs typeface="Impact"/>
              </a:rPr>
              <a:t>UNAUTHORIZED </a:t>
            </a:r>
            <a:r>
              <a:rPr sz="1900" b="1" spc="170" dirty="0">
                <a:solidFill>
                  <a:srgbClr val="F8B323"/>
                </a:solidFill>
                <a:latin typeface="Impact"/>
                <a:cs typeface="Impact"/>
              </a:rPr>
              <a:t>PRACTICE</a:t>
            </a:r>
            <a:r>
              <a:rPr sz="1900" b="1" spc="405" dirty="0">
                <a:solidFill>
                  <a:srgbClr val="F8B323"/>
                </a:solidFill>
                <a:latin typeface="Impact"/>
                <a:cs typeface="Impact"/>
              </a:rPr>
              <a:t> </a:t>
            </a:r>
            <a:r>
              <a:rPr sz="1900" b="1" spc="95" dirty="0">
                <a:solidFill>
                  <a:srgbClr val="F8B323"/>
                </a:solidFill>
                <a:latin typeface="Impact"/>
                <a:cs typeface="Impact"/>
              </a:rPr>
              <a:t>OF</a:t>
            </a:r>
            <a:r>
              <a:rPr sz="1900" b="1" spc="405" dirty="0">
                <a:solidFill>
                  <a:srgbClr val="F8B323"/>
                </a:solidFill>
                <a:latin typeface="Impact"/>
                <a:cs typeface="Impact"/>
              </a:rPr>
              <a:t> </a:t>
            </a:r>
            <a:r>
              <a:rPr sz="1900" b="1" spc="-10" dirty="0">
                <a:solidFill>
                  <a:srgbClr val="F8B323"/>
                </a:solidFill>
                <a:latin typeface="Impact"/>
                <a:cs typeface="Impact"/>
              </a:rPr>
              <a:t>L</a:t>
            </a:r>
            <a:r>
              <a:rPr sz="1900" b="1" spc="-85" dirty="0">
                <a:solidFill>
                  <a:srgbClr val="F8B323"/>
                </a:solidFill>
                <a:latin typeface="Impact"/>
                <a:cs typeface="Impact"/>
              </a:rPr>
              <a:t> </a:t>
            </a:r>
            <a:r>
              <a:rPr sz="1900" b="1" spc="70" dirty="0">
                <a:solidFill>
                  <a:srgbClr val="F8B323"/>
                </a:solidFill>
                <a:latin typeface="Impact"/>
                <a:cs typeface="Impact"/>
              </a:rPr>
              <a:t>AW</a:t>
            </a:r>
            <a:r>
              <a:rPr sz="1900" b="1" spc="415" dirty="0">
                <a:solidFill>
                  <a:srgbClr val="F8B323"/>
                </a:solidFill>
                <a:latin typeface="Impact"/>
                <a:cs typeface="Impact"/>
              </a:rPr>
              <a:t> </a:t>
            </a:r>
            <a:r>
              <a:rPr sz="1900" b="1" spc="70" dirty="0">
                <a:solidFill>
                  <a:srgbClr val="F8B323"/>
                </a:solidFill>
                <a:latin typeface="Impact"/>
                <a:cs typeface="Impact"/>
              </a:rPr>
              <a:t>IN </a:t>
            </a:r>
            <a:r>
              <a:rPr sz="1900" b="1" spc="150" dirty="0">
                <a:solidFill>
                  <a:srgbClr val="F8B323"/>
                </a:solidFill>
                <a:latin typeface="Impact"/>
                <a:cs typeface="Impact"/>
              </a:rPr>
              <a:t>SOUTH</a:t>
            </a:r>
            <a:r>
              <a:rPr sz="1900" b="1" spc="405" dirty="0">
                <a:solidFill>
                  <a:srgbClr val="F8B323"/>
                </a:solidFill>
                <a:latin typeface="Impact"/>
                <a:cs typeface="Impact"/>
              </a:rPr>
              <a:t> </a:t>
            </a:r>
            <a:r>
              <a:rPr sz="1900" b="1" spc="155" dirty="0">
                <a:solidFill>
                  <a:srgbClr val="F8B323"/>
                </a:solidFill>
                <a:latin typeface="Impact"/>
                <a:cs typeface="Impact"/>
              </a:rPr>
              <a:t>CAROLINA</a:t>
            </a:r>
            <a:endParaRPr sz="1900">
              <a:latin typeface="Impact"/>
              <a:cs typeface="Impact"/>
            </a:endParaRPr>
          </a:p>
        </p:txBody>
      </p:sp>
      <p:sp>
        <p:nvSpPr>
          <p:cNvPr id="5" name="object 5"/>
          <p:cNvSpPr/>
          <p:nvPr/>
        </p:nvSpPr>
        <p:spPr>
          <a:xfrm>
            <a:off x="3344354" y="2168258"/>
            <a:ext cx="807720" cy="539115"/>
          </a:xfrm>
          <a:custGeom>
            <a:avLst/>
            <a:gdLst/>
            <a:ahLst/>
            <a:cxnLst/>
            <a:rect l="l" t="t" r="r" b="b"/>
            <a:pathLst>
              <a:path w="807720" h="539114">
                <a:moveTo>
                  <a:pt x="387883" y="377583"/>
                </a:moveTo>
                <a:lnTo>
                  <a:pt x="380682" y="328218"/>
                </a:lnTo>
                <a:lnTo>
                  <a:pt x="360108" y="289166"/>
                </a:lnTo>
                <a:lnTo>
                  <a:pt x="327736" y="259067"/>
                </a:lnTo>
                <a:lnTo>
                  <a:pt x="285140" y="236588"/>
                </a:lnTo>
                <a:lnTo>
                  <a:pt x="187426" y="196672"/>
                </a:lnTo>
                <a:lnTo>
                  <a:pt x="162179" y="183921"/>
                </a:lnTo>
                <a:lnTo>
                  <a:pt x="145440" y="168617"/>
                </a:lnTo>
                <a:lnTo>
                  <a:pt x="139369" y="148170"/>
                </a:lnTo>
                <a:lnTo>
                  <a:pt x="144106" y="128397"/>
                </a:lnTo>
                <a:lnTo>
                  <a:pt x="157492" y="113614"/>
                </a:lnTo>
                <a:lnTo>
                  <a:pt x="178358" y="104368"/>
                </a:lnTo>
                <a:lnTo>
                  <a:pt x="205486" y="101168"/>
                </a:lnTo>
                <a:lnTo>
                  <a:pt x="235064" y="103949"/>
                </a:lnTo>
                <a:lnTo>
                  <a:pt x="262343" y="112026"/>
                </a:lnTo>
                <a:lnTo>
                  <a:pt x="288264" y="125031"/>
                </a:lnTo>
                <a:lnTo>
                  <a:pt x="313804" y="142595"/>
                </a:lnTo>
                <a:lnTo>
                  <a:pt x="372757" y="68503"/>
                </a:lnTo>
                <a:lnTo>
                  <a:pt x="336207" y="38989"/>
                </a:lnTo>
                <a:lnTo>
                  <a:pt x="294792" y="17526"/>
                </a:lnTo>
                <a:lnTo>
                  <a:pt x="250545" y="4432"/>
                </a:lnTo>
                <a:lnTo>
                  <a:pt x="205486" y="0"/>
                </a:lnTo>
                <a:lnTo>
                  <a:pt x="154457" y="5473"/>
                </a:lnTo>
                <a:lnTo>
                  <a:pt x="109778" y="20955"/>
                </a:lnTo>
                <a:lnTo>
                  <a:pt x="72771" y="45008"/>
                </a:lnTo>
                <a:lnTo>
                  <a:pt x="44716" y="76238"/>
                </a:lnTo>
                <a:lnTo>
                  <a:pt x="26924" y="113220"/>
                </a:lnTo>
                <a:lnTo>
                  <a:pt x="20701" y="154533"/>
                </a:lnTo>
                <a:lnTo>
                  <a:pt x="29514" y="205600"/>
                </a:lnTo>
                <a:lnTo>
                  <a:pt x="52959" y="245745"/>
                </a:lnTo>
                <a:lnTo>
                  <a:pt x="86563" y="275742"/>
                </a:lnTo>
                <a:lnTo>
                  <a:pt x="125844" y="296329"/>
                </a:lnTo>
                <a:lnTo>
                  <a:pt x="223596" y="338188"/>
                </a:lnTo>
                <a:lnTo>
                  <a:pt x="247205" y="350989"/>
                </a:lnTo>
                <a:lnTo>
                  <a:pt x="262293" y="366344"/>
                </a:lnTo>
                <a:lnTo>
                  <a:pt x="267614" y="387146"/>
                </a:lnTo>
                <a:lnTo>
                  <a:pt x="263118" y="408089"/>
                </a:lnTo>
                <a:lnTo>
                  <a:pt x="249593" y="423887"/>
                </a:lnTo>
                <a:lnTo>
                  <a:pt x="226961" y="433844"/>
                </a:lnTo>
                <a:lnTo>
                  <a:pt x="195135" y="437324"/>
                </a:lnTo>
                <a:lnTo>
                  <a:pt x="162229" y="433336"/>
                </a:lnTo>
                <a:lnTo>
                  <a:pt x="129019" y="422186"/>
                </a:lnTo>
                <a:lnTo>
                  <a:pt x="97015" y="405053"/>
                </a:lnTo>
                <a:lnTo>
                  <a:pt x="67691" y="383146"/>
                </a:lnTo>
                <a:lnTo>
                  <a:pt x="0" y="463613"/>
                </a:lnTo>
                <a:lnTo>
                  <a:pt x="43103" y="496150"/>
                </a:lnTo>
                <a:lnTo>
                  <a:pt x="90995" y="519569"/>
                </a:lnTo>
                <a:lnTo>
                  <a:pt x="141566" y="533730"/>
                </a:lnTo>
                <a:lnTo>
                  <a:pt x="192747" y="538492"/>
                </a:lnTo>
                <a:lnTo>
                  <a:pt x="250063" y="532549"/>
                </a:lnTo>
                <a:lnTo>
                  <a:pt x="298208" y="515886"/>
                </a:lnTo>
                <a:lnTo>
                  <a:pt x="336613" y="490296"/>
                </a:lnTo>
                <a:lnTo>
                  <a:pt x="364731" y="457530"/>
                </a:lnTo>
                <a:lnTo>
                  <a:pt x="382003" y="419379"/>
                </a:lnTo>
                <a:lnTo>
                  <a:pt x="387883" y="377583"/>
                </a:lnTo>
                <a:close/>
              </a:path>
              <a:path w="807720" h="539114">
                <a:moveTo>
                  <a:pt x="807593" y="331381"/>
                </a:moveTo>
                <a:lnTo>
                  <a:pt x="802182" y="278523"/>
                </a:lnTo>
                <a:lnTo>
                  <a:pt x="786955" y="232841"/>
                </a:lnTo>
                <a:lnTo>
                  <a:pt x="763384" y="194691"/>
                </a:lnTo>
                <a:lnTo>
                  <a:pt x="732980" y="164401"/>
                </a:lnTo>
                <a:lnTo>
                  <a:pt x="697230" y="142341"/>
                </a:lnTo>
                <a:lnTo>
                  <a:pt x="688111" y="139242"/>
                </a:lnTo>
                <a:lnTo>
                  <a:pt x="688111" y="331381"/>
                </a:lnTo>
                <a:lnTo>
                  <a:pt x="683514" y="377825"/>
                </a:lnTo>
                <a:lnTo>
                  <a:pt x="669798" y="413232"/>
                </a:lnTo>
                <a:lnTo>
                  <a:pt x="647115" y="435775"/>
                </a:lnTo>
                <a:lnTo>
                  <a:pt x="615632" y="443699"/>
                </a:lnTo>
                <a:lnTo>
                  <a:pt x="583806" y="435775"/>
                </a:lnTo>
                <a:lnTo>
                  <a:pt x="561174" y="413232"/>
                </a:lnTo>
                <a:lnTo>
                  <a:pt x="547649" y="377825"/>
                </a:lnTo>
                <a:lnTo>
                  <a:pt x="543153" y="331381"/>
                </a:lnTo>
                <a:lnTo>
                  <a:pt x="547649" y="284924"/>
                </a:lnTo>
                <a:lnTo>
                  <a:pt x="561174" y="249529"/>
                </a:lnTo>
                <a:lnTo>
                  <a:pt x="583806" y="226974"/>
                </a:lnTo>
                <a:lnTo>
                  <a:pt x="615632" y="219062"/>
                </a:lnTo>
                <a:lnTo>
                  <a:pt x="647115" y="226974"/>
                </a:lnTo>
                <a:lnTo>
                  <a:pt x="669798" y="249529"/>
                </a:lnTo>
                <a:lnTo>
                  <a:pt x="683514" y="284924"/>
                </a:lnTo>
                <a:lnTo>
                  <a:pt x="688111" y="331381"/>
                </a:lnTo>
                <a:lnTo>
                  <a:pt x="688111" y="139242"/>
                </a:lnTo>
                <a:lnTo>
                  <a:pt x="657618" y="128854"/>
                </a:lnTo>
                <a:lnTo>
                  <a:pt x="615632" y="124269"/>
                </a:lnTo>
                <a:lnTo>
                  <a:pt x="573354" y="128854"/>
                </a:lnTo>
                <a:lnTo>
                  <a:pt x="533527" y="142341"/>
                </a:lnTo>
                <a:lnTo>
                  <a:pt x="497636" y="164401"/>
                </a:lnTo>
                <a:lnTo>
                  <a:pt x="467144" y="194691"/>
                </a:lnTo>
                <a:lnTo>
                  <a:pt x="443534" y="232841"/>
                </a:lnTo>
                <a:lnTo>
                  <a:pt x="428294" y="278523"/>
                </a:lnTo>
                <a:lnTo>
                  <a:pt x="422884" y="331381"/>
                </a:lnTo>
                <a:lnTo>
                  <a:pt x="428294" y="384238"/>
                </a:lnTo>
                <a:lnTo>
                  <a:pt x="443534" y="429920"/>
                </a:lnTo>
                <a:lnTo>
                  <a:pt x="467144" y="468071"/>
                </a:lnTo>
                <a:lnTo>
                  <a:pt x="497636" y="498360"/>
                </a:lnTo>
                <a:lnTo>
                  <a:pt x="533527" y="520420"/>
                </a:lnTo>
                <a:lnTo>
                  <a:pt x="573354" y="533920"/>
                </a:lnTo>
                <a:lnTo>
                  <a:pt x="615632" y="538492"/>
                </a:lnTo>
                <a:lnTo>
                  <a:pt x="657618" y="533920"/>
                </a:lnTo>
                <a:lnTo>
                  <a:pt x="697230" y="520420"/>
                </a:lnTo>
                <a:lnTo>
                  <a:pt x="732980" y="498360"/>
                </a:lnTo>
                <a:lnTo>
                  <a:pt x="763384" y="468071"/>
                </a:lnTo>
                <a:lnTo>
                  <a:pt x="786955" y="429920"/>
                </a:lnTo>
                <a:lnTo>
                  <a:pt x="802182" y="384238"/>
                </a:lnTo>
                <a:lnTo>
                  <a:pt x="807593" y="331381"/>
                </a:lnTo>
                <a:close/>
              </a:path>
            </a:pathLst>
          </a:custGeom>
          <a:solidFill>
            <a:srgbClr val="010202"/>
          </a:solidFill>
        </p:spPr>
        <p:txBody>
          <a:bodyPr wrap="square" lIns="0" tIns="0" rIns="0" bIns="0" rtlCol="0"/>
          <a:lstStyle/>
          <a:p>
            <a:endParaRPr/>
          </a:p>
        </p:txBody>
      </p:sp>
      <p:sp>
        <p:nvSpPr>
          <p:cNvPr id="6" name="object 6"/>
          <p:cNvSpPr/>
          <p:nvPr/>
        </p:nvSpPr>
        <p:spPr>
          <a:xfrm>
            <a:off x="4208453" y="2302083"/>
            <a:ext cx="353695" cy="405130"/>
          </a:xfrm>
          <a:custGeom>
            <a:avLst/>
            <a:gdLst/>
            <a:ahLst/>
            <a:cxnLst/>
            <a:rect l="l" t="t" r="r" b="b"/>
            <a:pathLst>
              <a:path w="353695" h="405130">
                <a:moveTo>
                  <a:pt x="353639" y="0"/>
                </a:moveTo>
                <a:lnTo>
                  <a:pt x="236559" y="0"/>
                </a:lnTo>
                <a:lnTo>
                  <a:pt x="236559" y="261277"/>
                </a:lnTo>
                <a:lnTo>
                  <a:pt x="220007" y="281229"/>
                </a:lnTo>
                <a:lnTo>
                  <a:pt x="203905" y="294832"/>
                </a:lnTo>
                <a:lnTo>
                  <a:pt x="186609" y="302609"/>
                </a:lnTo>
                <a:lnTo>
                  <a:pt x="166474" y="305085"/>
                </a:lnTo>
                <a:lnTo>
                  <a:pt x="144305" y="301339"/>
                </a:lnTo>
                <a:lnTo>
                  <a:pt x="128934" y="288855"/>
                </a:lnTo>
                <a:lnTo>
                  <a:pt x="119986" y="265766"/>
                </a:lnTo>
                <a:lnTo>
                  <a:pt x="117087" y="230207"/>
                </a:lnTo>
                <a:lnTo>
                  <a:pt x="117087" y="0"/>
                </a:lnTo>
                <a:lnTo>
                  <a:pt x="0" y="0"/>
                </a:lnTo>
                <a:lnTo>
                  <a:pt x="0" y="245339"/>
                </a:lnTo>
                <a:lnTo>
                  <a:pt x="4498" y="299838"/>
                </a:lnTo>
                <a:lnTo>
                  <a:pt x="18403" y="344091"/>
                </a:lnTo>
                <a:lnTo>
                  <a:pt x="42324" y="377025"/>
                </a:lnTo>
                <a:lnTo>
                  <a:pt x="76873" y="397572"/>
                </a:lnTo>
                <a:lnTo>
                  <a:pt x="122662" y="404658"/>
                </a:lnTo>
                <a:lnTo>
                  <a:pt x="160220" y="400177"/>
                </a:lnTo>
                <a:lnTo>
                  <a:pt x="192552" y="387332"/>
                </a:lnTo>
                <a:lnTo>
                  <a:pt x="221004" y="367019"/>
                </a:lnTo>
                <a:lnTo>
                  <a:pt x="246919" y="340135"/>
                </a:lnTo>
                <a:lnTo>
                  <a:pt x="249304" y="340135"/>
                </a:lnTo>
                <a:lnTo>
                  <a:pt x="258062" y="395094"/>
                </a:lnTo>
                <a:lnTo>
                  <a:pt x="353639" y="395094"/>
                </a:lnTo>
                <a:lnTo>
                  <a:pt x="353639" y="0"/>
                </a:lnTo>
                <a:close/>
              </a:path>
            </a:pathLst>
          </a:custGeom>
          <a:solidFill>
            <a:srgbClr val="010202"/>
          </a:solidFill>
        </p:spPr>
        <p:txBody>
          <a:bodyPr wrap="square" lIns="0" tIns="0" rIns="0" bIns="0" rtlCol="0"/>
          <a:lstStyle/>
          <a:p>
            <a:endParaRPr/>
          </a:p>
        </p:txBody>
      </p:sp>
      <p:sp>
        <p:nvSpPr>
          <p:cNvPr id="7" name="object 7"/>
          <p:cNvSpPr/>
          <p:nvPr/>
        </p:nvSpPr>
        <p:spPr>
          <a:xfrm>
            <a:off x="4606649" y="2196933"/>
            <a:ext cx="278130" cy="509905"/>
          </a:xfrm>
          <a:custGeom>
            <a:avLst/>
            <a:gdLst/>
            <a:ahLst/>
            <a:cxnLst/>
            <a:rect l="l" t="t" r="r" b="b"/>
            <a:pathLst>
              <a:path w="278129" h="509905">
                <a:moveTo>
                  <a:pt x="171244" y="0"/>
                </a:moveTo>
                <a:lnTo>
                  <a:pt x="74080" y="0"/>
                </a:lnTo>
                <a:lnTo>
                  <a:pt x="60530" y="105149"/>
                </a:lnTo>
                <a:lnTo>
                  <a:pt x="0" y="109927"/>
                </a:lnTo>
                <a:lnTo>
                  <a:pt x="0" y="196753"/>
                </a:lnTo>
                <a:lnTo>
                  <a:pt x="54164" y="196753"/>
                </a:lnTo>
                <a:lnTo>
                  <a:pt x="54164" y="356870"/>
                </a:lnTo>
                <a:lnTo>
                  <a:pt x="58923" y="407951"/>
                </a:lnTo>
                <a:lnTo>
                  <a:pt x="73891" y="450277"/>
                </a:lnTo>
                <a:lnTo>
                  <a:pt x="100098" y="482356"/>
                </a:lnTo>
                <a:lnTo>
                  <a:pt x="138578" y="502696"/>
                </a:lnTo>
                <a:lnTo>
                  <a:pt x="190362" y="509808"/>
                </a:lnTo>
                <a:lnTo>
                  <a:pt x="217271" y="508463"/>
                </a:lnTo>
                <a:lnTo>
                  <a:pt x="240744" y="505027"/>
                </a:lnTo>
                <a:lnTo>
                  <a:pt x="260930" y="500395"/>
                </a:lnTo>
                <a:lnTo>
                  <a:pt x="277978" y="495466"/>
                </a:lnTo>
                <a:lnTo>
                  <a:pt x="259665" y="410235"/>
                </a:lnTo>
                <a:lnTo>
                  <a:pt x="251232" y="413159"/>
                </a:lnTo>
                <a:lnTo>
                  <a:pt x="241833" y="415711"/>
                </a:lnTo>
                <a:lnTo>
                  <a:pt x="231988" y="417518"/>
                </a:lnTo>
                <a:lnTo>
                  <a:pt x="222218" y="418203"/>
                </a:lnTo>
                <a:lnTo>
                  <a:pt x="201151" y="414643"/>
                </a:lnTo>
                <a:lnTo>
                  <a:pt x="185084" y="403466"/>
                </a:lnTo>
                <a:lnTo>
                  <a:pt x="174841" y="383925"/>
                </a:lnTo>
                <a:lnTo>
                  <a:pt x="171244" y="355274"/>
                </a:lnTo>
                <a:lnTo>
                  <a:pt x="171244" y="196753"/>
                </a:lnTo>
                <a:lnTo>
                  <a:pt x="266030" y="196753"/>
                </a:lnTo>
                <a:lnTo>
                  <a:pt x="266030" y="105149"/>
                </a:lnTo>
                <a:lnTo>
                  <a:pt x="171244" y="105149"/>
                </a:lnTo>
                <a:lnTo>
                  <a:pt x="171244" y="0"/>
                </a:lnTo>
                <a:close/>
              </a:path>
            </a:pathLst>
          </a:custGeom>
          <a:solidFill>
            <a:srgbClr val="010202"/>
          </a:solidFill>
        </p:spPr>
        <p:txBody>
          <a:bodyPr wrap="square" lIns="0" tIns="0" rIns="0" bIns="0" rtlCol="0"/>
          <a:lstStyle/>
          <a:p>
            <a:endParaRPr/>
          </a:p>
        </p:txBody>
      </p:sp>
      <p:sp>
        <p:nvSpPr>
          <p:cNvPr id="8" name="object 8"/>
          <p:cNvSpPr/>
          <p:nvPr/>
        </p:nvSpPr>
        <p:spPr>
          <a:xfrm>
            <a:off x="4930004" y="2138784"/>
            <a:ext cx="356235" cy="558800"/>
          </a:xfrm>
          <a:custGeom>
            <a:avLst/>
            <a:gdLst/>
            <a:ahLst/>
            <a:cxnLst/>
            <a:rect l="l" t="t" r="r" b="b"/>
            <a:pathLst>
              <a:path w="356235" h="558800">
                <a:moveTo>
                  <a:pt x="117080" y="0"/>
                </a:moveTo>
                <a:lnTo>
                  <a:pt x="0" y="0"/>
                </a:lnTo>
                <a:lnTo>
                  <a:pt x="0" y="558393"/>
                </a:lnTo>
                <a:lnTo>
                  <a:pt x="117080" y="558393"/>
                </a:lnTo>
                <a:lnTo>
                  <a:pt x="117080" y="291548"/>
                </a:lnTo>
                <a:lnTo>
                  <a:pt x="135135" y="275154"/>
                </a:lnTo>
                <a:lnTo>
                  <a:pt x="152221" y="263167"/>
                </a:lnTo>
                <a:lnTo>
                  <a:pt x="170053" y="255810"/>
                </a:lnTo>
                <a:lnTo>
                  <a:pt x="190347" y="253307"/>
                </a:lnTo>
                <a:lnTo>
                  <a:pt x="212055" y="256942"/>
                </a:lnTo>
                <a:lnTo>
                  <a:pt x="227189" y="269240"/>
                </a:lnTo>
                <a:lnTo>
                  <a:pt x="236050" y="292293"/>
                </a:lnTo>
                <a:lnTo>
                  <a:pt x="238937" y="328193"/>
                </a:lnTo>
                <a:lnTo>
                  <a:pt x="238937" y="558393"/>
                </a:lnTo>
                <a:lnTo>
                  <a:pt x="356024" y="558393"/>
                </a:lnTo>
                <a:lnTo>
                  <a:pt x="356024" y="313053"/>
                </a:lnTo>
                <a:lnTo>
                  <a:pt x="351525" y="258555"/>
                </a:lnTo>
                <a:lnTo>
                  <a:pt x="337623" y="214305"/>
                </a:lnTo>
                <a:lnTo>
                  <a:pt x="313703" y="181372"/>
                </a:lnTo>
                <a:lnTo>
                  <a:pt x="279153" y="160828"/>
                </a:lnTo>
                <a:lnTo>
                  <a:pt x="233362" y="153742"/>
                </a:lnTo>
                <a:lnTo>
                  <a:pt x="195954" y="158509"/>
                </a:lnTo>
                <a:lnTo>
                  <a:pt x="163472" y="170967"/>
                </a:lnTo>
                <a:lnTo>
                  <a:pt x="135471" y="188353"/>
                </a:lnTo>
                <a:lnTo>
                  <a:pt x="111504" y="207905"/>
                </a:lnTo>
                <a:lnTo>
                  <a:pt x="117080" y="137015"/>
                </a:lnTo>
                <a:lnTo>
                  <a:pt x="117080" y="0"/>
                </a:lnTo>
                <a:close/>
              </a:path>
            </a:pathLst>
          </a:custGeom>
          <a:solidFill>
            <a:srgbClr val="010202"/>
          </a:solidFill>
        </p:spPr>
        <p:txBody>
          <a:bodyPr wrap="square" lIns="0" tIns="0" rIns="0" bIns="0" rtlCol="0"/>
          <a:lstStyle/>
          <a:p>
            <a:endParaRPr/>
          </a:p>
        </p:txBody>
      </p:sp>
      <p:sp>
        <p:nvSpPr>
          <p:cNvPr id="9" name="object 9"/>
          <p:cNvSpPr/>
          <p:nvPr/>
        </p:nvSpPr>
        <p:spPr>
          <a:xfrm>
            <a:off x="3353105" y="2854134"/>
            <a:ext cx="782955" cy="539115"/>
          </a:xfrm>
          <a:custGeom>
            <a:avLst/>
            <a:gdLst/>
            <a:ahLst/>
            <a:cxnLst/>
            <a:rect l="l" t="t" r="r" b="b"/>
            <a:pathLst>
              <a:path w="782954" h="539114">
                <a:moveTo>
                  <a:pt x="409409" y="462013"/>
                </a:moveTo>
                <a:lnTo>
                  <a:pt x="344893" y="391121"/>
                </a:lnTo>
                <a:lnTo>
                  <a:pt x="324751" y="410108"/>
                </a:lnTo>
                <a:lnTo>
                  <a:pt x="302082" y="424675"/>
                </a:lnTo>
                <a:lnTo>
                  <a:pt x="276123" y="434022"/>
                </a:lnTo>
                <a:lnTo>
                  <a:pt x="246126" y="437324"/>
                </a:lnTo>
                <a:lnTo>
                  <a:pt x="203974" y="430009"/>
                </a:lnTo>
                <a:lnTo>
                  <a:pt x="169138" y="408622"/>
                </a:lnTo>
                <a:lnTo>
                  <a:pt x="142773" y="374002"/>
                </a:lnTo>
                <a:lnTo>
                  <a:pt x="126098" y="326999"/>
                </a:lnTo>
                <a:lnTo>
                  <a:pt x="120269" y="268452"/>
                </a:lnTo>
                <a:lnTo>
                  <a:pt x="126733" y="210985"/>
                </a:lnTo>
                <a:lnTo>
                  <a:pt x="144818" y="164490"/>
                </a:lnTo>
                <a:lnTo>
                  <a:pt x="172567" y="129997"/>
                </a:lnTo>
                <a:lnTo>
                  <a:pt x="208051" y="108546"/>
                </a:lnTo>
                <a:lnTo>
                  <a:pt x="249301" y="101168"/>
                </a:lnTo>
                <a:lnTo>
                  <a:pt x="274751" y="103911"/>
                </a:lnTo>
                <a:lnTo>
                  <a:pt x="297002" y="111721"/>
                </a:lnTo>
                <a:lnTo>
                  <a:pt x="317296" y="124028"/>
                </a:lnTo>
                <a:lnTo>
                  <a:pt x="336931" y="140208"/>
                </a:lnTo>
                <a:lnTo>
                  <a:pt x="401434" y="67716"/>
                </a:lnTo>
                <a:lnTo>
                  <a:pt x="371703" y="42011"/>
                </a:lnTo>
                <a:lnTo>
                  <a:pt x="335622" y="20421"/>
                </a:lnTo>
                <a:lnTo>
                  <a:pt x="294017" y="5537"/>
                </a:lnTo>
                <a:lnTo>
                  <a:pt x="247713" y="0"/>
                </a:lnTo>
                <a:lnTo>
                  <a:pt x="203974" y="3683"/>
                </a:lnTo>
                <a:lnTo>
                  <a:pt x="162483" y="14554"/>
                </a:lnTo>
                <a:lnTo>
                  <a:pt x="124015" y="32397"/>
                </a:lnTo>
                <a:lnTo>
                  <a:pt x="89344" y="56972"/>
                </a:lnTo>
                <a:lnTo>
                  <a:pt x="59245" y="88023"/>
                </a:lnTo>
                <a:lnTo>
                  <a:pt x="34480" y="125336"/>
                </a:lnTo>
                <a:lnTo>
                  <a:pt x="15849" y="168668"/>
                </a:lnTo>
                <a:lnTo>
                  <a:pt x="4089" y="217779"/>
                </a:lnTo>
                <a:lnTo>
                  <a:pt x="0" y="272427"/>
                </a:lnTo>
                <a:lnTo>
                  <a:pt x="3949" y="327507"/>
                </a:lnTo>
                <a:lnTo>
                  <a:pt x="15354" y="376364"/>
                </a:lnTo>
                <a:lnTo>
                  <a:pt x="33477" y="418947"/>
                </a:lnTo>
                <a:lnTo>
                  <a:pt x="57658" y="455168"/>
                </a:lnTo>
                <a:lnTo>
                  <a:pt x="87160" y="484974"/>
                </a:lnTo>
                <a:lnTo>
                  <a:pt x="121297" y="508279"/>
                </a:lnTo>
                <a:lnTo>
                  <a:pt x="159372" y="525018"/>
                </a:lnTo>
                <a:lnTo>
                  <a:pt x="200685" y="535114"/>
                </a:lnTo>
                <a:lnTo>
                  <a:pt x="244525" y="538492"/>
                </a:lnTo>
                <a:lnTo>
                  <a:pt x="291452" y="533603"/>
                </a:lnTo>
                <a:lnTo>
                  <a:pt x="335026" y="519074"/>
                </a:lnTo>
                <a:lnTo>
                  <a:pt x="374573" y="495134"/>
                </a:lnTo>
                <a:lnTo>
                  <a:pt x="409409" y="462013"/>
                </a:lnTo>
                <a:close/>
              </a:path>
              <a:path w="782954" h="539114">
                <a:moveTo>
                  <a:pt x="782904" y="302704"/>
                </a:moveTo>
                <a:lnTo>
                  <a:pt x="778306" y="247446"/>
                </a:lnTo>
                <a:lnTo>
                  <a:pt x="769200" y="217474"/>
                </a:lnTo>
                <a:lnTo>
                  <a:pt x="764705" y="202628"/>
                </a:lnTo>
                <a:lnTo>
                  <a:pt x="742378" y="168084"/>
                </a:lnTo>
                <a:lnTo>
                  <a:pt x="711631" y="143624"/>
                </a:lnTo>
                <a:lnTo>
                  <a:pt x="672744" y="129082"/>
                </a:lnTo>
                <a:lnTo>
                  <a:pt x="625995" y="124269"/>
                </a:lnTo>
                <a:lnTo>
                  <a:pt x="580453" y="128104"/>
                </a:lnTo>
                <a:lnTo>
                  <a:pt x="537083" y="138811"/>
                </a:lnTo>
                <a:lnTo>
                  <a:pt x="495960" y="155194"/>
                </a:lnTo>
                <a:lnTo>
                  <a:pt x="457136" y="176047"/>
                </a:lnTo>
                <a:lnTo>
                  <a:pt x="498563" y="253326"/>
                </a:lnTo>
                <a:lnTo>
                  <a:pt x="526415" y="238315"/>
                </a:lnTo>
                <a:lnTo>
                  <a:pt x="552919" y="227037"/>
                </a:lnTo>
                <a:lnTo>
                  <a:pt x="578535" y="219938"/>
                </a:lnTo>
                <a:lnTo>
                  <a:pt x="603694" y="217474"/>
                </a:lnTo>
                <a:lnTo>
                  <a:pt x="630872" y="221513"/>
                </a:lnTo>
                <a:lnTo>
                  <a:pt x="649693" y="233006"/>
                </a:lnTo>
                <a:lnTo>
                  <a:pt x="661047" y="251079"/>
                </a:lnTo>
                <a:lnTo>
                  <a:pt x="665822" y="274828"/>
                </a:lnTo>
                <a:lnTo>
                  <a:pt x="665822" y="344932"/>
                </a:lnTo>
                <a:lnTo>
                  <a:pt x="665822" y="414223"/>
                </a:lnTo>
                <a:lnTo>
                  <a:pt x="650684" y="428193"/>
                </a:lnTo>
                <a:lnTo>
                  <a:pt x="635558" y="438721"/>
                </a:lnTo>
                <a:lnTo>
                  <a:pt x="619099" y="445414"/>
                </a:lnTo>
                <a:lnTo>
                  <a:pt x="618820" y="445414"/>
                </a:lnTo>
                <a:lnTo>
                  <a:pt x="600506" y="447687"/>
                </a:lnTo>
                <a:lnTo>
                  <a:pt x="581647" y="445414"/>
                </a:lnTo>
                <a:lnTo>
                  <a:pt x="567359" y="438518"/>
                </a:lnTo>
                <a:lnTo>
                  <a:pt x="558279" y="426847"/>
                </a:lnTo>
                <a:lnTo>
                  <a:pt x="555104" y="410235"/>
                </a:lnTo>
                <a:lnTo>
                  <a:pt x="560641" y="388835"/>
                </a:lnTo>
                <a:lnTo>
                  <a:pt x="579107" y="370408"/>
                </a:lnTo>
                <a:lnTo>
                  <a:pt x="613244" y="355574"/>
                </a:lnTo>
                <a:lnTo>
                  <a:pt x="665822" y="344932"/>
                </a:lnTo>
                <a:lnTo>
                  <a:pt x="665822" y="274828"/>
                </a:lnTo>
                <a:lnTo>
                  <a:pt x="595147" y="285280"/>
                </a:lnTo>
                <a:lnTo>
                  <a:pt x="538822" y="300875"/>
                </a:lnTo>
                <a:lnTo>
                  <a:pt x="496163" y="321818"/>
                </a:lnTo>
                <a:lnTo>
                  <a:pt x="466521" y="348348"/>
                </a:lnTo>
                <a:lnTo>
                  <a:pt x="443598" y="418998"/>
                </a:lnTo>
                <a:lnTo>
                  <a:pt x="451815" y="465899"/>
                </a:lnTo>
                <a:lnTo>
                  <a:pt x="475259" y="503834"/>
                </a:lnTo>
                <a:lnTo>
                  <a:pt x="512140" y="529234"/>
                </a:lnTo>
                <a:lnTo>
                  <a:pt x="560679" y="538492"/>
                </a:lnTo>
                <a:lnTo>
                  <a:pt x="592836" y="534797"/>
                </a:lnTo>
                <a:lnTo>
                  <a:pt x="622617" y="524446"/>
                </a:lnTo>
                <a:lnTo>
                  <a:pt x="650290" y="508584"/>
                </a:lnTo>
                <a:lnTo>
                  <a:pt x="676173" y="488302"/>
                </a:lnTo>
                <a:lnTo>
                  <a:pt x="678561" y="488302"/>
                </a:lnTo>
                <a:lnTo>
                  <a:pt x="687324" y="528929"/>
                </a:lnTo>
                <a:lnTo>
                  <a:pt x="782904" y="528929"/>
                </a:lnTo>
                <a:lnTo>
                  <a:pt x="782904" y="488302"/>
                </a:lnTo>
                <a:lnTo>
                  <a:pt x="782904" y="447687"/>
                </a:lnTo>
                <a:lnTo>
                  <a:pt x="782904" y="344932"/>
                </a:lnTo>
                <a:lnTo>
                  <a:pt x="782904" y="302704"/>
                </a:lnTo>
                <a:close/>
              </a:path>
            </a:pathLst>
          </a:custGeom>
          <a:solidFill>
            <a:srgbClr val="010202"/>
          </a:solidFill>
        </p:spPr>
        <p:txBody>
          <a:bodyPr wrap="square" lIns="0" tIns="0" rIns="0" bIns="0" rtlCol="0"/>
          <a:lstStyle/>
          <a:p>
            <a:endParaRPr/>
          </a:p>
        </p:txBody>
      </p:sp>
      <p:sp>
        <p:nvSpPr>
          <p:cNvPr id="10" name="object 10"/>
          <p:cNvSpPr/>
          <p:nvPr/>
        </p:nvSpPr>
        <p:spPr>
          <a:xfrm>
            <a:off x="4216425" y="2978403"/>
            <a:ext cx="650875" cy="414655"/>
          </a:xfrm>
          <a:custGeom>
            <a:avLst/>
            <a:gdLst/>
            <a:ahLst/>
            <a:cxnLst/>
            <a:rect l="l" t="t" r="r" b="b"/>
            <a:pathLst>
              <a:path w="650875" h="414654">
                <a:moveTo>
                  <a:pt x="266026" y="7975"/>
                </a:moveTo>
                <a:lnTo>
                  <a:pt x="257124" y="4711"/>
                </a:lnTo>
                <a:lnTo>
                  <a:pt x="246710" y="2197"/>
                </a:lnTo>
                <a:lnTo>
                  <a:pt x="234226" y="584"/>
                </a:lnTo>
                <a:lnTo>
                  <a:pt x="219036" y="0"/>
                </a:lnTo>
                <a:lnTo>
                  <a:pt x="188391" y="4826"/>
                </a:lnTo>
                <a:lnTo>
                  <a:pt x="158407" y="19418"/>
                </a:lnTo>
                <a:lnTo>
                  <a:pt x="130670" y="44030"/>
                </a:lnTo>
                <a:lnTo>
                  <a:pt x="106730" y="78867"/>
                </a:lnTo>
                <a:lnTo>
                  <a:pt x="103543" y="78867"/>
                </a:lnTo>
                <a:lnTo>
                  <a:pt x="95580" y="9563"/>
                </a:lnTo>
                <a:lnTo>
                  <a:pt x="0" y="9563"/>
                </a:lnTo>
                <a:lnTo>
                  <a:pt x="0" y="404660"/>
                </a:lnTo>
                <a:lnTo>
                  <a:pt x="117094" y="404660"/>
                </a:lnTo>
                <a:lnTo>
                  <a:pt x="117094" y="175247"/>
                </a:lnTo>
                <a:lnTo>
                  <a:pt x="135242" y="141401"/>
                </a:lnTo>
                <a:lnTo>
                  <a:pt x="157213" y="118986"/>
                </a:lnTo>
                <a:lnTo>
                  <a:pt x="180822" y="106578"/>
                </a:lnTo>
                <a:lnTo>
                  <a:pt x="203911" y="102755"/>
                </a:lnTo>
                <a:lnTo>
                  <a:pt x="215671" y="103187"/>
                </a:lnTo>
                <a:lnTo>
                  <a:pt x="226301" y="104457"/>
                </a:lnTo>
                <a:lnTo>
                  <a:pt x="236499" y="106464"/>
                </a:lnTo>
                <a:lnTo>
                  <a:pt x="246913" y="109131"/>
                </a:lnTo>
                <a:lnTo>
                  <a:pt x="266026" y="7975"/>
                </a:lnTo>
                <a:close/>
              </a:path>
              <a:path w="650875" h="414654">
                <a:moveTo>
                  <a:pt x="650697" y="207111"/>
                </a:moveTo>
                <a:lnTo>
                  <a:pt x="645287" y="154254"/>
                </a:lnTo>
                <a:lnTo>
                  <a:pt x="630059" y="108572"/>
                </a:lnTo>
                <a:lnTo>
                  <a:pt x="606488" y="70421"/>
                </a:lnTo>
                <a:lnTo>
                  <a:pt x="576084" y="40132"/>
                </a:lnTo>
                <a:lnTo>
                  <a:pt x="540334" y="18072"/>
                </a:lnTo>
                <a:lnTo>
                  <a:pt x="531228" y="14973"/>
                </a:lnTo>
                <a:lnTo>
                  <a:pt x="531228" y="207111"/>
                </a:lnTo>
                <a:lnTo>
                  <a:pt x="526618" y="253568"/>
                </a:lnTo>
                <a:lnTo>
                  <a:pt x="512902" y="288963"/>
                </a:lnTo>
                <a:lnTo>
                  <a:pt x="490232" y="311518"/>
                </a:lnTo>
                <a:lnTo>
                  <a:pt x="458749" y="319430"/>
                </a:lnTo>
                <a:lnTo>
                  <a:pt x="426923" y="311518"/>
                </a:lnTo>
                <a:lnTo>
                  <a:pt x="404279" y="288963"/>
                </a:lnTo>
                <a:lnTo>
                  <a:pt x="390753" y="253568"/>
                </a:lnTo>
                <a:lnTo>
                  <a:pt x="386257" y="207111"/>
                </a:lnTo>
                <a:lnTo>
                  <a:pt x="390753" y="160655"/>
                </a:lnTo>
                <a:lnTo>
                  <a:pt x="404279" y="125260"/>
                </a:lnTo>
                <a:lnTo>
                  <a:pt x="426923" y="102704"/>
                </a:lnTo>
                <a:lnTo>
                  <a:pt x="458749" y="94792"/>
                </a:lnTo>
                <a:lnTo>
                  <a:pt x="490232" y="102704"/>
                </a:lnTo>
                <a:lnTo>
                  <a:pt x="512902" y="125260"/>
                </a:lnTo>
                <a:lnTo>
                  <a:pt x="526618" y="160655"/>
                </a:lnTo>
                <a:lnTo>
                  <a:pt x="531228" y="207111"/>
                </a:lnTo>
                <a:lnTo>
                  <a:pt x="531228" y="14973"/>
                </a:lnTo>
                <a:lnTo>
                  <a:pt x="500722" y="4584"/>
                </a:lnTo>
                <a:lnTo>
                  <a:pt x="458749" y="0"/>
                </a:lnTo>
                <a:lnTo>
                  <a:pt x="416471" y="4584"/>
                </a:lnTo>
                <a:lnTo>
                  <a:pt x="376643" y="18072"/>
                </a:lnTo>
                <a:lnTo>
                  <a:pt x="340741" y="40132"/>
                </a:lnTo>
                <a:lnTo>
                  <a:pt x="310248" y="70421"/>
                </a:lnTo>
                <a:lnTo>
                  <a:pt x="286639" y="108572"/>
                </a:lnTo>
                <a:lnTo>
                  <a:pt x="271399" y="154254"/>
                </a:lnTo>
                <a:lnTo>
                  <a:pt x="265988" y="207111"/>
                </a:lnTo>
                <a:lnTo>
                  <a:pt x="271399" y="259969"/>
                </a:lnTo>
                <a:lnTo>
                  <a:pt x="286639" y="305650"/>
                </a:lnTo>
                <a:lnTo>
                  <a:pt x="310248" y="343801"/>
                </a:lnTo>
                <a:lnTo>
                  <a:pt x="340741" y="374091"/>
                </a:lnTo>
                <a:lnTo>
                  <a:pt x="376643" y="396151"/>
                </a:lnTo>
                <a:lnTo>
                  <a:pt x="416471" y="409651"/>
                </a:lnTo>
                <a:lnTo>
                  <a:pt x="458749" y="414223"/>
                </a:lnTo>
                <a:lnTo>
                  <a:pt x="500722" y="409651"/>
                </a:lnTo>
                <a:lnTo>
                  <a:pt x="540334" y="396151"/>
                </a:lnTo>
                <a:lnTo>
                  <a:pt x="576084" y="374091"/>
                </a:lnTo>
                <a:lnTo>
                  <a:pt x="606488" y="343801"/>
                </a:lnTo>
                <a:lnTo>
                  <a:pt x="621538" y="319430"/>
                </a:lnTo>
                <a:lnTo>
                  <a:pt x="630059" y="305650"/>
                </a:lnTo>
                <a:lnTo>
                  <a:pt x="645287" y="259969"/>
                </a:lnTo>
                <a:lnTo>
                  <a:pt x="650697" y="207111"/>
                </a:lnTo>
                <a:close/>
              </a:path>
            </a:pathLst>
          </a:custGeom>
          <a:solidFill>
            <a:srgbClr val="010202"/>
          </a:solidFill>
        </p:spPr>
        <p:txBody>
          <a:bodyPr wrap="square" lIns="0" tIns="0" rIns="0" bIns="0" rtlCol="0"/>
          <a:lstStyle/>
          <a:p>
            <a:endParaRPr/>
          </a:p>
        </p:txBody>
      </p:sp>
      <p:sp>
        <p:nvSpPr>
          <p:cNvPr id="11" name="object 11"/>
          <p:cNvSpPr/>
          <p:nvPr/>
        </p:nvSpPr>
        <p:spPr>
          <a:xfrm>
            <a:off x="4927625" y="2807944"/>
            <a:ext cx="334010" cy="584835"/>
          </a:xfrm>
          <a:custGeom>
            <a:avLst/>
            <a:gdLst/>
            <a:ahLst/>
            <a:cxnLst/>
            <a:rect l="l" t="t" r="r" b="b"/>
            <a:pathLst>
              <a:path w="334010" h="584835">
                <a:moveTo>
                  <a:pt x="166458" y="575119"/>
                </a:moveTo>
                <a:lnTo>
                  <a:pt x="152133" y="488302"/>
                </a:lnTo>
                <a:lnTo>
                  <a:pt x="145757" y="489889"/>
                </a:lnTo>
                <a:lnTo>
                  <a:pt x="137782" y="489889"/>
                </a:lnTo>
                <a:lnTo>
                  <a:pt x="130530" y="488264"/>
                </a:lnTo>
                <a:lnTo>
                  <a:pt x="123863" y="482815"/>
                </a:lnTo>
                <a:lnTo>
                  <a:pt x="118986" y="472744"/>
                </a:lnTo>
                <a:lnTo>
                  <a:pt x="117094" y="457225"/>
                </a:lnTo>
                <a:lnTo>
                  <a:pt x="117094" y="16725"/>
                </a:lnTo>
                <a:lnTo>
                  <a:pt x="0" y="16725"/>
                </a:lnTo>
                <a:lnTo>
                  <a:pt x="0" y="452450"/>
                </a:lnTo>
                <a:lnTo>
                  <a:pt x="5486" y="506717"/>
                </a:lnTo>
                <a:lnTo>
                  <a:pt x="23596" y="548436"/>
                </a:lnTo>
                <a:lnTo>
                  <a:pt x="56794" y="575221"/>
                </a:lnTo>
                <a:lnTo>
                  <a:pt x="107530" y="584682"/>
                </a:lnTo>
                <a:lnTo>
                  <a:pt x="126034" y="583971"/>
                </a:lnTo>
                <a:lnTo>
                  <a:pt x="142074" y="581990"/>
                </a:lnTo>
                <a:lnTo>
                  <a:pt x="155575" y="578967"/>
                </a:lnTo>
                <a:lnTo>
                  <a:pt x="166458" y="575119"/>
                </a:lnTo>
                <a:close/>
              </a:path>
              <a:path w="334010" h="584835">
                <a:moveTo>
                  <a:pt x="324954" y="180022"/>
                </a:moveTo>
                <a:lnTo>
                  <a:pt x="207873" y="180022"/>
                </a:lnTo>
                <a:lnTo>
                  <a:pt x="207873" y="575119"/>
                </a:lnTo>
                <a:lnTo>
                  <a:pt x="324954" y="575119"/>
                </a:lnTo>
                <a:lnTo>
                  <a:pt x="324954" y="180022"/>
                </a:lnTo>
                <a:close/>
              </a:path>
              <a:path w="334010" h="584835">
                <a:moveTo>
                  <a:pt x="333717" y="60540"/>
                </a:moveTo>
                <a:lnTo>
                  <a:pt x="328739" y="35953"/>
                </a:lnTo>
                <a:lnTo>
                  <a:pt x="314794" y="16827"/>
                </a:lnTo>
                <a:lnTo>
                  <a:pt x="293395" y="4419"/>
                </a:lnTo>
                <a:lnTo>
                  <a:pt x="266014" y="0"/>
                </a:lnTo>
                <a:lnTo>
                  <a:pt x="238963" y="4419"/>
                </a:lnTo>
                <a:lnTo>
                  <a:pt x="217525" y="16827"/>
                </a:lnTo>
                <a:lnTo>
                  <a:pt x="203403" y="35953"/>
                </a:lnTo>
                <a:lnTo>
                  <a:pt x="198310" y="60540"/>
                </a:lnTo>
                <a:lnTo>
                  <a:pt x="203403" y="85242"/>
                </a:lnTo>
                <a:lnTo>
                  <a:pt x="217525" y="104648"/>
                </a:lnTo>
                <a:lnTo>
                  <a:pt x="238963" y="117322"/>
                </a:lnTo>
                <a:lnTo>
                  <a:pt x="266014" y="121869"/>
                </a:lnTo>
                <a:lnTo>
                  <a:pt x="293395" y="117322"/>
                </a:lnTo>
                <a:lnTo>
                  <a:pt x="314794" y="104648"/>
                </a:lnTo>
                <a:lnTo>
                  <a:pt x="328739" y="85242"/>
                </a:lnTo>
                <a:lnTo>
                  <a:pt x="333717" y="60540"/>
                </a:lnTo>
                <a:close/>
              </a:path>
            </a:pathLst>
          </a:custGeom>
          <a:solidFill>
            <a:srgbClr val="010202"/>
          </a:solidFill>
        </p:spPr>
        <p:txBody>
          <a:bodyPr wrap="square" lIns="0" tIns="0" rIns="0" bIns="0" rtlCol="0"/>
          <a:lstStyle/>
          <a:p>
            <a:endParaRPr/>
          </a:p>
        </p:txBody>
      </p:sp>
      <p:sp>
        <p:nvSpPr>
          <p:cNvPr id="12" name="object 12"/>
          <p:cNvSpPr/>
          <p:nvPr/>
        </p:nvSpPr>
        <p:spPr>
          <a:xfrm>
            <a:off x="5335393" y="2978402"/>
            <a:ext cx="356235" cy="405130"/>
          </a:xfrm>
          <a:custGeom>
            <a:avLst/>
            <a:gdLst/>
            <a:ahLst/>
            <a:cxnLst/>
            <a:rect l="l" t="t" r="r" b="b"/>
            <a:pathLst>
              <a:path w="356235" h="405129">
                <a:moveTo>
                  <a:pt x="233376" y="0"/>
                </a:moveTo>
                <a:lnTo>
                  <a:pt x="195776" y="4853"/>
                </a:lnTo>
                <a:lnTo>
                  <a:pt x="162582" y="17921"/>
                </a:lnTo>
                <a:lnTo>
                  <a:pt x="133123" y="36963"/>
                </a:lnTo>
                <a:lnTo>
                  <a:pt x="106726" y="59738"/>
                </a:lnTo>
                <a:lnTo>
                  <a:pt x="103543" y="59738"/>
                </a:lnTo>
                <a:lnTo>
                  <a:pt x="95576" y="9556"/>
                </a:lnTo>
                <a:lnTo>
                  <a:pt x="0" y="9556"/>
                </a:lnTo>
                <a:lnTo>
                  <a:pt x="0" y="404658"/>
                </a:lnTo>
                <a:lnTo>
                  <a:pt x="117086" y="404658"/>
                </a:lnTo>
                <a:lnTo>
                  <a:pt x="117086" y="137806"/>
                </a:lnTo>
                <a:lnTo>
                  <a:pt x="135142" y="121412"/>
                </a:lnTo>
                <a:lnTo>
                  <a:pt x="152228" y="109424"/>
                </a:lnTo>
                <a:lnTo>
                  <a:pt x="170059" y="102067"/>
                </a:lnTo>
                <a:lnTo>
                  <a:pt x="190353" y="99565"/>
                </a:lnTo>
                <a:lnTo>
                  <a:pt x="212061" y="103199"/>
                </a:lnTo>
                <a:lnTo>
                  <a:pt x="227196" y="115497"/>
                </a:lnTo>
                <a:lnTo>
                  <a:pt x="236057" y="138551"/>
                </a:lnTo>
                <a:lnTo>
                  <a:pt x="238944" y="174451"/>
                </a:lnTo>
                <a:lnTo>
                  <a:pt x="238944" y="404658"/>
                </a:lnTo>
                <a:lnTo>
                  <a:pt x="356030" y="404658"/>
                </a:lnTo>
                <a:lnTo>
                  <a:pt x="356030" y="159311"/>
                </a:lnTo>
                <a:lnTo>
                  <a:pt x="351531" y="104813"/>
                </a:lnTo>
                <a:lnTo>
                  <a:pt x="337628" y="60562"/>
                </a:lnTo>
                <a:lnTo>
                  <a:pt x="313708" y="27630"/>
                </a:lnTo>
                <a:lnTo>
                  <a:pt x="279161" y="7085"/>
                </a:lnTo>
                <a:lnTo>
                  <a:pt x="233376" y="0"/>
                </a:lnTo>
                <a:close/>
              </a:path>
            </a:pathLst>
          </a:custGeom>
          <a:solidFill>
            <a:srgbClr val="010202"/>
          </a:solidFill>
        </p:spPr>
        <p:txBody>
          <a:bodyPr wrap="square" lIns="0" tIns="0" rIns="0" bIns="0" rtlCol="0"/>
          <a:lstStyle/>
          <a:p>
            <a:endParaRPr/>
          </a:p>
        </p:txBody>
      </p:sp>
      <p:sp>
        <p:nvSpPr>
          <p:cNvPr id="13" name="object 13"/>
          <p:cNvSpPr/>
          <p:nvPr/>
        </p:nvSpPr>
        <p:spPr>
          <a:xfrm>
            <a:off x="5756701" y="2978402"/>
            <a:ext cx="339725" cy="414655"/>
          </a:xfrm>
          <a:custGeom>
            <a:avLst/>
            <a:gdLst/>
            <a:ahLst/>
            <a:cxnLst/>
            <a:rect l="l" t="t" r="r" b="b"/>
            <a:pathLst>
              <a:path w="339725" h="414654">
                <a:moveTo>
                  <a:pt x="325602" y="93200"/>
                </a:moveTo>
                <a:lnTo>
                  <a:pt x="160086" y="93200"/>
                </a:lnTo>
                <a:lnTo>
                  <a:pt x="187268" y="97232"/>
                </a:lnTo>
                <a:lnTo>
                  <a:pt x="206086" y="108732"/>
                </a:lnTo>
                <a:lnTo>
                  <a:pt x="217437" y="126804"/>
                </a:lnTo>
                <a:lnTo>
                  <a:pt x="222218" y="150552"/>
                </a:lnTo>
                <a:lnTo>
                  <a:pt x="151549" y="161009"/>
                </a:lnTo>
                <a:lnTo>
                  <a:pt x="95219" y="176601"/>
                </a:lnTo>
                <a:lnTo>
                  <a:pt x="52564" y="197547"/>
                </a:lnTo>
                <a:lnTo>
                  <a:pt x="22918" y="224068"/>
                </a:lnTo>
                <a:lnTo>
                  <a:pt x="5618" y="256387"/>
                </a:lnTo>
                <a:lnTo>
                  <a:pt x="0" y="294723"/>
                </a:lnTo>
                <a:lnTo>
                  <a:pt x="8212" y="341627"/>
                </a:lnTo>
                <a:lnTo>
                  <a:pt x="31656" y="379566"/>
                </a:lnTo>
                <a:lnTo>
                  <a:pt x="68539" y="404956"/>
                </a:lnTo>
                <a:lnTo>
                  <a:pt x="117072" y="414215"/>
                </a:lnTo>
                <a:lnTo>
                  <a:pt x="149237" y="410518"/>
                </a:lnTo>
                <a:lnTo>
                  <a:pt x="179009" y="400174"/>
                </a:lnTo>
                <a:lnTo>
                  <a:pt x="206686" y="384306"/>
                </a:lnTo>
                <a:lnTo>
                  <a:pt x="232571" y="364034"/>
                </a:lnTo>
                <a:lnTo>
                  <a:pt x="339298" y="364034"/>
                </a:lnTo>
                <a:lnTo>
                  <a:pt x="339298" y="323408"/>
                </a:lnTo>
                <a:lnTo>
                  <a:pt x="156903" y="323408"/>
                </a:lnTo>
                <a:lnTo>
                  <a:pt x="138045" y="321142"/>
                </a:lnTo>
                <a:lnTo>
                  <a:pt x="123744" y="314246"/>
                </a:lnTo>
                <a:lnTo>
                  <a:pt x="114670" y="302570"/>
                </a:lnTo>
                <a:lnTo>
                  <a:pt x="111497" y="285965"/>
                </a:lnTo>
                <a:lnTo>
                  <a:pt x="117036" y="264557"/>
                </a:lnTo>
                <a:lnTo>
                  <a:pt x="135494" y="246138"/>
                </a:lnTo>
                <a:lnTo>
                  <a:pt x="169634" y="231304"/>
                </a:lnTo>
                <a:lnTo>
                  <a:pt x="222218" y="220652"/>
                </a:lnTo>
                <a:lnTo>
                  <a:pt x="339298" y="220652"/>
                </a:lnTo>
                <a:lnTo>
                  <a:pt x="339298" y="178431"/>
                </a:lnTo>
                <a:lnTo>
                  <a:pt x="334700" y="123173"/>
                </a:lnTo>
                <a:lnTo>
                  <a:pt x="325602" y="93200"/>
                </a:lnTo>
                <a:close/>
              </a:path>
              <a:path w="339725" h="414654">
                <a:moveTo>
                  <a:pt x="339298" y="364034"/>
                </a:moveTo>
                <a:lnTo>
                  <a:pt x="234956" y="364034"/>
                </a:lnTo>
                <a:lnTo>
                  <a:pt x="243721" y="404658"/>
                </a:lnTo>
                <a:lnTo>
                  <a:pt x="339298" y="404658"/>
                </a:lnTo>
                <a:lnTo>
                  <a:pt x="339298" y="364034"/>
                </a:lnTo>
                <a:close/>
              </a:path>
              <a:path w="339725" h="414654">
                <a:moveTo>
                  <a:pt x="339298" y="220652"/>
                </a:moveTo>
                <a:lnTo>
                  <a:pt x="222218" y="220652"/>
                </a:lnTo>
                <a:lnTo>
                  <a:pt x="222218" y="289953"/>
                </a:lnTo>
                <a:lnTo>
                  <a:pt x="207082" y="303916"/>
                </a:lnTo>
                <a:lnTo>
                  <a:pt x="191948" y="314446"/>
                </a:lnTo>
                <a:lnTo>
                  <a:pt x="175497" y="321142"/>
                </a:lnTo>
                <a:lnTo>
                  <a:pt x="175217" y="321142"/>
                </a:lnTo>
                <a:lnTo>
                  <a:pt x="156903" y="323408"/>
                </a:lnTo>
                <a:lnTo>
                  <a:pt x="339298" y="323408"/>
                </a:lnTo>
                <a:lnTo>
                  <a:pt x="339298" y="220652"/>
                </a:lnTo>
                <a:close/>
              </a:path>
              <a:path w="339725" h="414654">
                <a:moveTo>
                  <a:pt x="182394" y="0"/>
                </a:moveTo>
                <a:lnTo>
                  <a:pt x="136854" y="3833"/>
                </a:lnTo>
                <a:lnTo>
                  <a:pt x="93482" y="14536"/>
                </a:lnTo>
                <a:lnTo>
                  <a:pt x="52351" y="30915"/>
                </a:lnTo>
                <a:lnTo>
                  <a:pt x="13535" y="51776"/>
                </a:lnTo>
                <a:lnTo>
                  <a:pt x="54947" y="129047"/>
                </a:lnTo>
                <a:lnTo>
                  <a:pt x="82802" y="114037"/>
                </a:lnTo>
                <a:lnTo>
                  <a:pt x="109311" y="102760"/>
                </a:lnTo>
                <a:lnTo>
                  <a:pt x="134923" y="95665"/>
                </a:lnTo>
                <a:lnTo>
                  <a:pt x="160086" y="93200"/>
                </a:lnTo>
                <a:lnTo>
                  <a:pt x="325602" y="93200"/>
                </a:lnTo>
                <a:lnTo>
                  <a:pt x="321097" y="78358"/>
                </a:lnTo>
                <a:lnTo>
                  <a:pt x="298778" y="43811"/>
                </a:lnTo>
                <a:lnTo>
                  <a:pt x="268029" y="19353"/>
                </a:lnTo>
                <a:lnTo>
                  <a:pt x="229139" y="4808"/>
                </a:lnTo>
                <a:lnTo>
                  <a:pt x="182394" y="0"/>
                </a:lnTo>
                <a:close/>
              </a:path>
            </a:pathLst>
          </a:custGeom>
          <a:solidFill>
            <a:srgbClr val="010202"/>
          </a:solidFill>
        </p:spPr>
        <p:txBody>
          <a:bodyPr wrap="square" lIns="0" tIns="0" rIns="0" bIns="0" rtlCol="0"/>
          <a:lstStyle/>
          <a:p>
            <a:endParaRPr/>
          </a:p>
        </p:txBody>
      </p:sp>
      <p:sp>
        <p:nvSpPr>
          <p:cNvPr id="14" name="object 14"/>
          <p:cNvSpPr/>
          <p:nvPr/>
        </p:nvSpPr>
        <p:spPr>
          <a:xfrm>
            <a:off x="3377806" y="3549586"/>
            <a:ext cx="777875" cy="528955"/>
          </a:xfrm>
          <a:custGeom>
            <a:avLst/>
            <a:gdLst/>
            <a:ahLst/>
            <a:cxnLst/>
            <a:rect l="l" t="t" r="r" b="b"/>
            <a:pathLst>
              <a:path w="777875" h="528954">
                <a:moveTo>
                  <a:pt x="395046" y="366407"/>
                </a:moveTo>
                <a:lnTo>
                  <a:pt x="387794" y="320040"/>
                </a:lnTo>
                <a:lnTo>
                  <a:pt x="366280" y="284568"/>
                </a:lnTo>
                <a:lnTo>
                  <a:pt x="330873" y="259549"/>
                </a:lnTo>
                <a:lnTo>
                  <a:pt x="281952" y="244538"/>
                </a:lnTo>
                <a:lnTo>
                  <a:pt x="281952" y="241350"/>
                </a:lnTo>
                <a:lnTo>
                  <a:pt x="321183" y="223570"/>
                </a:lnTo>
                <a:lnTo>
                  <a:pt x="348462" y="196545"/>
                </a:lnTo>
                <a:lnTo>
                  <a:pt x="369570" y="129032"/>
                </a:lnTo>
                <a:lnTo>
                  <a:pt x="363766" y="90805"/>
                </a:lnTo>
                <a:lnTo>
                  <a:pt x="362877" y="84899"/>
                </a:lnTo>
                <a:lnTo>
                  <a:pt x="343877" y="51333"/>
                </a:lnTo>
                <a:lnTo>
                  <a:pt x="314210" y="27178"/>
                </a:lnTo>
                <a:lnTo>
                  <a:pt x="280352" y="13309"/>
                </a:lnTo>
                <a:lnTo>
                  <a:pt x="280352" y="357644"/>
                </a:lnTo>
                <a:lnTo>
                  <a:pt x="274129" y="388556"/>
                </a:lnTo>
                <a:lnTo>
                  <a:pt x="255663" y="410730"/>
                </a:lnTo>
                <a:lnTo>
                  <a:pt x="225247" y="424078"/>
                </a:lnTo>
                <a:lnTo>
                  <a:pt x="183197" y="428548"/>
                </a:lnTo>
                <a:lnTo>
                  <a:pt x="117868" y="428548"/>
                </a:lnTo>
                <a:lnTo>
                  <a:pt x="117868" y="292328"/>
                </a:lnTo>
                <a:lnTo>
                  <a:pt x="183197" y="292328"/>
                </a:lnTo>
                <a:lnTo>
                  <a:pt x="225590" y="296151"/>
                </a:lnTo>
                <a:lnTo>
                  <a:pt x="255968" y="307962"/>
                </a:lnTo>
                <a:lnTo>
                  <a:pt x="274243" y="328282"/>
                </a:lnTo>
                <a:lnTo>
                  <a:pt x="280352" y="357644"/>
                </a:lnTo>
                <a:lnTo>
                  <a:pt x="280352" y="13309"/>
                </a:lnTo>
                <a:lnTo>
                  <a:pt x="275526" y="11328"/>
                </a:lnTo>
                <a:lnTo>
                  <a:pt x="254876" y="7442"/>
                </a:lnTo>
                <a:lnTo>
                  <a:pt x="254876" y="145757"/>
                </a:lnTo>
                <a:lnTo>
                  <a:pt x="249999" y="172186"/>
                </a:lnTo>
                <a:lnTo>
                  <a:pt x="234962" y="192265"/>
                </a:lnTo>
                <a:lnTo>
                  <a:pt x="209169" y="205028"/>
                </a:lnTo>
                <a:lnTo>
                  <a:pt x="172034" y="209499"/>
                </a:lnTo>
                <a:lnTo>
                  <a:pt x="117868" y="209499"/>
                </a:lnTo>
                <a:lnTo>
                  <a:pt x="117868" y="90805"/>
                </a:lnTo>
                <a:lnTo>
                  <a:pt x="173634" y="90805"/>
                </a:lnTo>
                <a:lnTo>
                  <a:pt x="209169" y="93903"/>
                </a:lnTo>
                <a:lnTo>
                  <a:pt x="234569" y="103644"/>
                </a:lnTo>
                <a:lnTo>
                  <a:pt x="249796" y="120700"/>
                </a:lnTo>
                <a:lnTo>
                  <a:pt x="254876" y="145757"/>
                </a:lnTo>
                <a:lnTo>
                  <a:pt x="254876" y="7442"/>
                </a:lnTo>
                <a:lnTo>
                  <a:pt x="229450" y="2641"/>
                </a:lnTo>
                <a:lnTo>
                  <a:pt x="177622" y="0"/>
                </a:lnTo>
                <a:lnTo>
                  <a:pt x="0" y="0"/>
                </a:lnTo>
                <a:lnTo>
                  <a:pt x="0" y="519353"/>
                </a:lnTo>
                <a:lnTo>
                  <a:pt x="192747" y="519353"/>
                </a:lnTo>
                <a:lnTo>
                  <a:pt x="247002" y="515391"/>
                </a:lnTo>
                <a:lnTo>
                  <a:pt x="295465" y="503250"/>
                </a:lnTo>
                <a:lnTo>
                  <a:pt x="336308" y="482612"/>
                </a:lnTo>
                <a:lnTo>
                  <a:pt x="367741" y="453148"/>
                </a:lnTo>
                <a:lnTo>
                  <a:pt x="380593" y="428548"/>
                </a:lnTo>
                <a:lnTo>
                  <a:pt x="387921" y="414528"/>
                </a:lnTo>
                <a:lnTo>
                  <a:pt x="395046" y="366407"/>
                </a:lnTo>
                <a:close/>
              </a:path>
              <a:path w="777875" h="528954">
                <a:moveTo>
                  <a:pt x="777316" y="293128"/>
                </a:moveTo>
                <a:lnTo>
                  <a:pt x="772718" y="237871"/>
                </a:lnTo>
                <a:lnTo>
                  <a:pt x="759117" y="193052"/>
                </a:lnTo>
                <a:lnTo>
                  <a:pt x="736803" y="158508"/>
                </a:lnTo>
                <a:lnTo>
                  <a:pt x="706056" y="134048"/>
                </a:lnTo>
                <a:lnTo>
                  <a:pt x="667169" y="119507"/>
                </a:lnTo>
                <a:lnTo>
                  <a:pt x="620420" y="114693"/>
                </a:lnTo>
                <a:lnTo>
                  <a:pt x="574878" y="118529"/>
                </a:lnTo>
                <a:lnTo>
                  <a:pt x="531507" y="129235"/>
                </a:lnTo>
                <a:lnTo>
                  <a:pt x="490372" y="145618"/>
                </a:lnTo>
                <a:lnTo>
                  <a:pt x="451561" y="166471"/>
                </a:lnTo>
                <a:lnTo>
                  <a:pt x="492975" y="243751"/>
                </a:lnTo>
                <a:lnTo>
                  <a:pt x="520827" y="228727"/>
                </a:lnTo>
                <a:lnTo>
                  <a:pt x="547331" y="217462"/>
                </a:lnTo>
                <a:lnTo>
                  <a:pt x="572947" y="210362"/>
                </a:lnTo>
                <a:lnTo>
                  <a:pt x="598106" y="207899"/>
                </a:lnTo>
                <a:lnTo>
                  <a:pt x="625284" y="211937"/>
                </a:lnTo>
                <a:lnTo>
                  <a:pt x="644105" y="223431"/>
                </a:lnTo>
                <a:lnTo>
                  <a:pt x="655459" y="241503"/>
                </a:lnTo>
                <a:lnTo>
                  <a:pt x="660234" y="265252"/>
                </a:lnTo>
                <a:lnTo>
                  <a:pt x="660234" y="335356"/>
                </a:lnTo>
                <a:lnTo>
                  <a:pt x="660234" y="404647"/>
                </a:lnTo>
                <a:lnTo>
                  <a:pt x="645109" y="418617"/>
                </a:lnTo>
                <a:lnTo>
                  <a:pt x="629970" y="429145"/>
                </a:lnTo>
                <a:lnTo>
                  <a:pt x="613524" y="435838"/>
                </a:lnTo>
                <a:lnTo>
                  <a:pt x="613244" y="435838"/>
                </a:lnTo>
                <a:lnTo>
                  <a:pt x="594931" y="438111"/>
                </a:lnTo>
                <a:lnTo>
                  <a:pt x="576072" y="435838"/>
                </a:lnTo>
                <a:lnTo>
                  <a:pt x="561771" y="428942"/>
                </a:lnTo>
                <a:lnTo>
                  <a:pt x="552704" y="417271"/>
                </a:lnTo>
                <a:lnTo>
                  <a:pt x="549529" y="400659"/>
                </a:lnTo>
                <a:lnTo>
                  <a:pt x="555066" y="379260"/>
                </a:lnTo>
                <a:lnTo>
                  <a:pt x="573519" y="360832"/>
                </a:lnTo>
                <a:lnTo>
                  <a:pt x="607656" y="345998"/>
                </a:lnTo>
                <a:lnTo>
                  <a:pt x="660234" y="335356"/>
                </a:lnTo>
                <a:lnTo>
                  <a:pt x="660234" y="265252"/>
                </a:lnTo>
                <a:lnTo>
                  <a:pt x="589572" y="275704"/>
                </a:lnTo>
                <a:lnTo>
                  <a:pt x="533247" y="291299"/>
                </a:lnTo>
                <a:lnTo>
                  <a:pt x="490588" y="312242"/>
                </a:lnTo>
                <a:lnTo>
                  <a:pt x="460946" y="338772"/>
                </a:lnTo>
                <a:lnTo>
                  <a:pt x="438023" y="409422"/>
                </a:lnTo>
                <a:lnTo>
                  <a:pt x="446239" y="456323"/>
                </a:lnTo>
                <a:lnTo>
                  <a:pt x="469684" y="494258"/>
                </a:lnTo>
                <a:lnTo>
                  <a:pt x="506564" y="519658"/>
                </a:lnTo>
                <a:lnTo>
                  <a:pt x="555104" y="528916"/>
                </a:lnTo>
                <a:lnTo>
                  <a:pt x="587260" y="525221"/>
                </a:lnTo>
                <a:lnTo>
                  <a:pt x="617029" y="514870"/>
                </a:lnTo>
                <a:lnTo>
                  <a:pt x="644715" y="499008"/>
                </a:lnTo>
                <a:lnTo>
                  <a:pt x="670598" y="478726"/>
                </a:lnTo>
                <a:lnTo>
                  <a:pt x="672985" y="478726"/>
                </a:lnTo>
                <a:lnTo>
                  <a:pt x="681748" y="519353"/>
                </a:lnTo>
                <a:lnTo>
                  <a:pt x="777316" y="519353"/>
                </a:lnTo>
                <a:lnTo>
                  <a:pt x="777316" y="478726"/>
                </a:lnTo>
                <a:lnTo>
                  <a:pt x="777316" y="438111"/>
                </a:lnTo>
                <a:lnTo>
                  <a:pt x="777316" y="335356"/>
                </a:lnTo>
                <a:lnTo>
                  <a:pt x="777316" y="293128"/>
                </a:lnTo>
                <a:close/>
              </a:path>
            </a:pathLst>
          </a:custGeom>
          <a:solidFill>
            <a:srgbClr val="010202"/>
          </a:solidFill>
        </p:spPr>
        <p:txBody>
          <a:bodyPr wrap="square" lIns="0" tIns="0" rIns="0" bIns="0" rtlCol="0"/>
          <a:lstStyle/>
          <a:p>
            <a:endParaRPr/>
          </a:p>
        </p:txBody>
      </p:sp>
      <p:sp>
        <p:nvSpPr>
          <p:cNvPr id="15" name="object 15"/>
          <p:cNvSpPr/>
          <p:nvPr/>
        </p:nvSpPr>
        <p:spPr>
          <a:xfrm>
            <a:off x="4235561" y="3664279"/>
            <a:ext cx="266065" cy="405130"/>
          </a:xfrm>
          <a:custGeom>
            <a:avLst/>
            <a:gdLst/>
            <a:ahLst/>
            <a:cxnLst/>
            <a:rect l="l" t="t" r="r" b="b"/>
            <a:pathLst>
              <a:path w="266064" h="405129">
                <a:moveTo>
                  <a:pt x="219035" y="0"/>
                </a:moveTo>
                <a:lnTo>
                  <a:pt x="188380" y="4816"/>
                </a:lnTo>
                <a:lnTo>
                  <a:pt x="158399" y="19414"/>
                </a:lnTo>
                <a:lnTo>
                  <a:pt x="130658" y="44020"/>
                </a:lnTo>
                <a:lnTo>
                  <a:pt x="106719" y="78858"/>
                </a:lnTo>
                <a:lnTo>
                  <a:pt x="103536" y="78858"/>
                </a:lnTo>
                <a:lnTo>
                  <a:pt x="95576" y="9556"/>
                </a:lnTo>
                <a:lnTo>
                  <a:pt x="0" y="9556"/>
                </a:lnTo>
                <a:lnTo>
                  <a:pt x="0" y="404658"/>
                </a:lnTo>
                <a:lnTo>
                  <a:pt x="117080" y="404658"/>
                </a:lnTo>
                <a:lnTo>
                  <a:pt x="117080" y="175240"/>
                </a:lnTo>
                <a:lnTo>
                  <a:pt x="135240" y="141401"/>
                </a:lnTo>
                <a:lnTo>
                  <a:pt x="157207" y="118986"/>
                </a:lnTo>
                <a:lnTo>
                  <a:pt x="180815" y="106577"/>
                </a:lnTo>
                <a:lnTo>
                  <a:pt x="203898" y="102755"/>
                </a:lnTo>
                <a:lnTo>
                  <a:pt x="215658" y="103190"/>
                </a:lnTo>
                <a:lnTo>
                  <a:pt x="226297" y="104446"/>
                </a:lnTo>
                <a:lnTo>
                  <a:pt x="236486" y="106448"/>
                </a:lnTo>
                <a:lnTo>
                  <a:pt x="246896" y="109122"/>
                </a:lnTo>
                <a:lnTo>
                  <a:pt x="266023" y="7967"/>
                </a:lnTo>
                <a:lnTo>
                  <a:pt x="257111" y="4707"/>
                </a:lnTo>
                <a:lnTo>
                  <a:pt x="246705" y="2192"/>
                </a:lnTo>
                <a:lnTo>
                  <a:pt x="234211" y="573"/>
                </a:lnTo>
                <a:lnTo>
                  <a:pt x="219035" y="0"/>
                </a:lnTo>
                <a:close/>
              </a:path>
            </a:pathLst>
          </a:custGeom>
          <a:solidFill>
            <a:srgbClr val="010202"/>
          </a:solidFill>
        </p:spPr>
        <p:txBody>
          <a:bodyPr wrap="square" lIns="0" tIns="0" rIns="0" bIns="0" rtlCol="0"/>
          <a:lstStyle/>
          <a:p>
            <a:endParaRPr/>
          </a:p>
        </p:txBody>
      </p:sp>
      <p:grpSp>
        <p:nvGrpSpPr>
          <p:cNvPr id="16" name="object 16"/>
          <p:cNvGrpSpPr/>
          <p:nvPr/>
        </p:nvGrpSpPr>
        <p:grpSpPr>
          <a:xfrm>
            <a:off x="926926" y="1992381"/>
            <a:ext cx="2218690" cy="2219325"/>
            <a:chOff x="926926" y="1992381"/>
            <a:chExt cx="2218690" cy="2219325"/>
          </a:xfrm>
        </p:grpSpPr>
        <p:sp>
          <p:nvSpPr>
            <p:cNvPr id="17" name="object 17"/>
            <p:cNvSpPr/>
            <p:nvPr/>
          </p:nvSpPr>
          <p:spPr>
            <a:xfrm>
              <a:off x="926926" y="1992381"/>
              <a:ext cx="2218690" cy="2219325"/>
            </a:xfrm>
            <a:custGeom>
              <a:avLst/>
              <a:gdLst/>
              <a:ahLst/>
              <a:cxnLst/>
              <a:rect l="l" t="t" r="r" b="b"/>
              <a:pathLst>
                <a:path w="2218690" h="2219325">
                  <a:moveTo>
                    <a:pt x="1109267" y="0"/>
                  </a:moveTo>
                  <a:lnTo>
                    <a:pt x="1061150" y="1024"/>
                  </a:lnTo>
                  <a:lnTo>
                    <a:pt x="1013556" y="4072"/>
                  </a:lnTo>
                  <a:lnTo>
                    <a:pt x="966527" y="9099"/>
                  </a:lnTo>
                  <a:lnTo>
                    <a:pt x="920105" y="16066"/>
                  </a:lnTo>
                  <a:lnTo>
                    <a:pt x="874331" y="24930"/>
                  </a:lnTo>
                  <a:lnTo>
                    <a:pt x="829248" y="35649"/>
                  </a:lnTo>
                  <a:lnTo>
                    <a:pt x="784896" y="48183"/>
                  </a:lnTo>
                  <a:lnTo>
                    <a:pt x="741318" y="62489"/>
                  </a:lnTo>
                  <a:lnTo>
                    <a:pt x="698554" y="78525"/>
                  </a:lnTo>
                  <a:lnTo>
                    <a:pt x="656647" y="96251"/>
                  </a:lnTo>
                  <a:lnTo>
                    <a:pt x="615638" y="115625"/>
                  </a:lnTo>
                  <a:lnTo>
                    <a:pt x="575569" y="136604"/>
                  </a:lnTo>
                  <a:lnTo>
                    <a:pt x="536482" y="159148"/>
                  </a:lnTo>
                  <a:lnTo>
                    <a:pt x="498417" y="183214"/>
                  </a:lnTo>
                  <a:lnTo>
                    <a:pt x="461417" y="208761"/>
                  </a:lnTo>
                  <a:lnTo>
                    <a:pt x="425524" y="235748"/>
                  </a:lnTo>
                  <a:lnTo>
                    <a:pt x="390778" y="264133"/>
                  </a:lnTo>
                  <a:lnTo>
                    <a:pt x="357222" y="293873"/>
                  </a:lnTo>
                  <a:lnTo>
                    <a:pt x="324897" y="324929"/>
                  </a:lnTo>
                  <a:lnTo>
                    <a:pt x="293845" y="357257"/>
                  </a:lnTo>
                  <a:lnTo>
                    <a:pt x="264107" y="390816"/>
                  </a:lnTo>
                  <a:lnTo>
                    <a:pt x="235725" y="425565"/>
                  </a:lnTo>
                  <a:lnTo>
                    <a:pt x="208741" y="461462"/>
                  </a:lnTo>
                  <a:lnTo>
                    <a:pt x="183196" y="498465"/>
                  </a:lnTo>
                  <a:lnTo>
                    <a:pt x="159132" y="536534"/>
                  </a:lnTo>
                  <a:lnTo>
                    <a:pt x="136591" y="575625"/>
                  </a:lnTo>
                  <a:lnTo>
                    <a:pt x="115614" y="615698"/>
                  </a:lnTo>
                  <a:lnTo>
                    <a:pt x="96242" y="656711"/>
                  </a:lnTo>
                  <a:lnTo>
                    <a:pt x="78518" y="698622"/>
                  </a:lnTo>
                  <a:lnTo>
                    <a:pt x="62483" y="741389"/>
                  </a:lnTo>
                  <a:lnTo>
                    <a:pt x="48178" y="784972"/>
                  </a:lnTo>
                  <a:lnTo>
                    <a:pt x="35646" y="829328"/>
                  </a:lnTo>
                  <a:lnTo>
                    <a:pt x="24927" y="874416"/>
                  </a:lnTo>
                  <a:lnTo>
                    <a:pt x="16064" y="920194"/>
                  </a:lnTo>
                  <a:lnTo>
                    <a:pt x="9098" y="966621"/>
                  </a:lnTo>
                  <a:lnTo>
                    <a:pt x="4071" y="1013654"/>
                  </a:lnTo>
                  <a:lnTo>
                    <a:pt x="1024" y="1061253"/>
                  </a:lnTo>
                  <a:lnTo>
                    <a:pt x="0" y="1109375"/>
                  </a:lnTo>
                  <a:lnTo>
                    <a:pt x="1024" y="1157497"/>
                  </a:lnTo>
                  <a:lnTo>
                    <a:pt x="4071" y="1205096"/>
                  </a:lnTo>
                  <a:lnTo>
                    <a:pt x="9098" y="1252129"/>
                  </a:lnTo>
                  <a:lnTo>
                    <a:pt x="16064" y="1298555"/>
                  </a:lnTo>
                  <a:lnTo>
                    <a:pt x="24927" y="1344333"/>
                  </a:lnTo>
                  <a:lnTo>
                    <a:pt x="35646" y="1389421"/>
                  </a:lnTo>
                  <a:lnTo>
                    <a:pt x="48178" y="1433777"/>
                  </a:lnTo>
                  <a:lnTo>
                    <a:pt x="62483" y="1477359"/>
                  </a:lnTo>
                  <a:lnTo>
                    <a:pt x="78518" y="1520126"/>
                  </a:lnTo>
                  <a:lnTo>
                    <a:pt x="96242" y="1562037"/>
                  </a:lnTo>
                  <a:lnTo>
                    <a:pt x="115614" y="1603050"/>
                  </a:lnTo>
                  <a:lnTo>
                    <a:pt x="136591" y="1643122"/>
                  </a:lnTo>
                  <a:lnTo>
                    <a:pt x="159132" y="1682213"/>
                  </a:lnTo>
                  <a:lnTo>
                    <a:pt x="183196" y="1720281"/>
                  </a:lnTo>
                  <a:lnTo>
                    <a:pt x="208741" y="1757284"/>
                  </a:lnTo>
                  <a:lnTo>
                    <a:pt x="235725" y="1793181"/>
                  </a:lnTo>
                  <a:lnTo>
                    <a:pt x="264107" y="1827930"/>
                  </a:lnTo>
                  <a:lnTo>
                    <a:pt x="293845" y="1861489"/>
                  </a:lnTo>
                  <a:lnTo>
                    <a:pt x="324897" y="1893817"/>
                  </a:lnTo>
                  <a:lnTo>
                    <a:pt x="357222" y="1924871"/>
                  </a:lnTo>
                  <a:lnTo>
                    <a:pt x="390778" y="1954612"/>
                  </a:lnTo>
                  <a:lnTo>
                    <a:pt x="425524" y="1982996"/>
                  </a:lnTo>
                  <a:lnTo>
                    <a:pt x="461417" y="2009982"/>
                  </a:lnTo>
                  <a:lnTo>
                    <a:pt x="498417" y="2035529"/>
                  </a:lnTo>
                  <a:lnTo>
                    <a:pt x="536482" y="2059595"/>
                  </a:lnTo>
                  <a:lnTo>
                    <a:pt x="575569" y="2082139"/>
                  </a:lnTo>
                  <a:lnTo>
                    <a:pt x="615638" y="2103118"/>
                  </a:lnTo>
                  <a:lnTo>
                    <a:pt x="656647" y="2122491"/>
                  </a:lnTo>
                  <a:lnTo>
                    <a:pt x="698554" y="2140217"/>
                  </a:lnTo>
                  <a:lnTo>
                    <a:pt x="741318" y="2156253"/>
                  </a:lnTo>
                  <a:lnTo>
                    <a:pt x="784896" y="2170559"/>
                  </a:lnTo>
                  <a:lnTo>
                    <a:pt x="829248" y="2183092"/>
                  </a:lnTo>
                  <a:lnTo>
                    <a:pt x="874331" y="2193812"/>
                  </a:lnTo>
                  <a:lnTo>
                    <a:pt x="920105" y="2202675"/>
                  </a:lnTo>
                  <a:lnTo>
                    <a:pt x="966527" y="2209642"/>
                  </a:lnTo>
                  <a:lnTo>
                    <a:pt x="1013556" y="2214670"/>
                  </a:lnTo>
                  <a:lnTo>
                    <a:pt x="1061150" y="2217717"/>
                  </a:lnTo>
                  <a:lnTo>
                    <a:pt x="1109267" y="2218742"/>
                  </a:lnTo>
                  <a:lnTo>
                    <a:pt x="1157385" y="2217717"/>
                  </a:lnTo>
                  <a:lnTo>
                    <a:pt x="1204979" y="2214670"/>
                  </a:lnTo>
                  <a:lnTo>
                    <a:pt x="1252008" y="2209642"/>
                  </a:lnTo>
                  <a:lnTo>
                    <a:pt x="1298430" y="2202675"/>
                  </a:lnTo>
                  <a:lnTo>
                    <a:pt x="1344204" y="2193812"/>
                  </a:lnTo>
                  <a:lnTo>
                    <a:pt x="1389287" y="2183092"/>
                  </a:lnTo>
                  <a:lnTo>
                    <a:pt x="1433639" y="2170559"/>
                  </a:lnTo>
                  <a:lnTo>
                    <a:pt x="1477217" y="2156253"/>
                  </a:lnTo>
                  <a:lnTo>
                    <a:pt x="1519980" y="2140217"/>
                  </a:lnTo>
                  <a:lnTo>
                    <a:pt x="1561887" y="2122491"/>
                  </a:lnTo>
                  <a:lnTo>
                    <a:pt x="1602896" y="2103118"/>
                  </a:lnTo>
                  <a:lnTo>
                    <a:pt x="1642964" y="2082139"/>
                  </a:lnTo>
                  <a:lnTo>
                    <a:pt x="1682052" y="2059595"/>
                  </a:lnTo>
                  <a:lnTo>
                    <a:pt x="1720116" y="2035529"/>
                  </a:lnTo>
                  <a:lnTo>
                    <a:pt x="1757116" y="2009982"/>
                  </a:lnTo>
                  <a:lnTo>
                    <a:pt x="1793009" y="1982996"/>
                  </a:lnTo>
                  <a:lnTo>
                    <a:pt x="1827754" y="1954612"/>
                  </a:lnTo>
                  <a:lnTo>
                    <a:pt x="1861310" y="1924871"/>
                  </a:lnTo>
                  <a:lnTo>
                    <a:pt x="1893635" y="1893817"/>
                  </a:lnTo>
                  <a:lnTo>
                    <a:pt x="1924687" y="1861489"/>
                  </a:lnTo>
                  <a:lnTo>
                    <a:pt x="1954424" y="1827930"/>
                  </a:lnTo>
                  <a:lnTo>
                    <a:pt x="1982806" y="1793181"/>
                  </a:lnTo>
                  <a:lnTo>
                    <a:pt x="2009789" y="1757284"/>
                  </a:lnTo>
                  <a:lnTo>
                    <a:pt x="2035334" y="1720281"/>
                  </a:lnTo>
                  <a:lnTo>
                    <a:pt x="2059398" y="1682213"/>
                  </a:lnTo>
                  <a:lnTo>
                    <a:pt x="2081939" y="1643122"/>
                  </a:lnTo>
                  <a:lnTo>
                    <a:pt x="2102916" y="1603050"/>
                  </a:lnTo>
                  <a:lnTo>
                    <a:pt x="2122287" y="1562037"/>
                  </a:lnTo>
                  <a:lnTo>
                    <a:pt x="2140011" y="1520126"/>
                  </a:lnTo>
                  <a:lnTo>
                    <a:pt x="2156046" y="1477359"/>
                  </a:lnTo>
                  <a:lnTo>
                    <a:pt x="2170351" y="1433777"/>
                  </a:lnTo>
                  <a:lnTo>
                    <a:pt x="2182883" y="1389421"/>
                  </a:lnTo>
                  <a:lnTo>
                    <a:pt x="2193601" y="1344333"/>
                  </a:lnTo>
                  <a:lnTo>
                    <a:pt x="2202464" y="1298555"/>
                  </a:lnTo>
                  <a:lnTo>
                    <a:pt x="2209430" y="1252129"/>
                  </a:lnTo>
                  <a:lnTo>
                    <a:pt x="2214457" y="1205096"/>
                  </a:lnTo>
                  <a:lnTo>
                    <a:pt x="2217504" y="1157497"/>
                  </a:lnTo>
                  <a:lnTo>
                    <a:pt x="2218529" y="1109375"/>
                  </a:lnTo>
                  <a:lnTo>
                    <a:pt x="2217504" y="1061253"/>
                  </a:lnTo>
                  <a:lnTo>
                    <a:pt x="2214457" y="1013654"/>
                  </a:lnTo>
                  <a:lnTo>
                    <a:pt x="2209430" y="966621"/>
                  </a:lnTo>
                  <a:lnTo>
                    <a:pt x="2202464" y="920194"/>
                  </a:lnTo>
                  <a:lnTo>
                    <a:pt x="2193601" y="874416"/>
                  </a:lnTo>
                  <a:lnTo>
                    <a:pt x="2182883" y="829328"/>
                  </a:lnTo>
                  <a:lnTo>
                    <a:pt x="2170351" y="784972"/>
                  </a:lnTo>
                  <a:lnTo>
                    <a:pt x="2156046" y="741389"/>
                  </a:lnTo>
                  <a:lnTo>
                    <a:pt x="2140011" y="698622"/>
                  </a:lnTo>
                  <a:lnTo>
                    <a:pt x="2122287" y="656711"/>
                  </a:lnTo>
                  <a:lnTo>
                    <a:pt x="2102916" y="615698"/>
                  </a:lnTo>
                  <a:lnTo>
                    <a:pt x="2081939" y="575625"/>
                  </a:lnTo>
                  <a:lnTo>
                    <a:pt x="2059398" y="536534"/>
                  </a:lnTo>
                  <a:lnTo>
                    <a:pt x="2035334" y="498465"/>
                  </a:lnTo>
                  <a:lnTo>
                    <a:pt x="2009789" y="461462"/>
                  </a:lnTo>
                  <a:lnTo>
                    <a:pt x="1982806" y="425565"/>
                  </a:lnTo>
                  <a:lnTo>
                    <a:pt x="1954424" y="390816"/>
                  </a:lnTo>
                  <a:lnTo>
                    <a:pt x="1924687" y="357257"/>
                  </a:lnTo>
                  <a:lnTo>
                    <a:pt x="1893635" y="324929"/>
                  </a:lnTo>
                  <a:lnTo>
                    <a:pt x="1861310" y="293873"/>
                  </a:lnTo>
                  <a:lnTo>
                    <a:pt x="1827754" y="264133"/>
                  </a:lnTo>
                  <a:lnTo>
                    <a:pt x="1793009" y="235748"/>
                  </a:lnTo>
                  <a:lnTo>
                    <a:pt x="1757116" y="208761"/>
                  </a:lnTo>
                  <a:lnTo>
                    <a:pt x="1720116" y="183214"/>
                  </a:lnTo>
                  <a:lnTo>
                    <a:pt x="1682052" y="159148"/>
                  </a:lnTo>
                  <a:lnTo>
                    <a:pt x="1642964" y="136604"/>
                  </a:lnTo>
                  <a:lnTo>
                    <a:pt x="1602896" y="115625"/>
                  </a:lnTo>
                  <a:lnTo>
                    <a:pt x="1561887" y="96251"/>
                  </a:lnTo>
                  <a:lnTo>
                    <a:pt x="1519980" y="78525"/>
                  </a:lnTo>
                  <a:lnTo>
                    <a:pt x="1477217" y="62489"/>
                  </a:lnTo>
                  <a:lnTo>
                    <a:pt x="1433639" y="48183"/>
                  </a:lnTo>
                  <a:lnTo>
                    <a:pt x="1389287" y="35649"/>
                  </a:lnTo>
                  <a:lnTo>
                    <a:pt x="1344204" y="24930"/>
                  </a:lnTo>
                  <a:lnTo>
                    <a:pt x="1298430" y="16066"/>
                  </a:lnTo>
                  <a:lnTo>
                    <a:pt x="1252008" y="9099"/>
                  </a:lnTo>
                  <a:lnTo>
                    <a:pt x="1204979" y="4072"/>
                  </a:lnTo>
                  <a:lnTo>
                    <a:pt x="1157385" y="1024"/>
                  </a:lnTo>
                  <a:lnTo>
                    <a:pt x="1109267" y="0"/>
                  </a:lnTo>
                  <a:close/>
                </a:path>
              </a:pathLst>
            </a:custGeom>
            <a:solidFill>
              <a:srgbClr val="010202"/>
            </a:solidFill>
          </p:spPr>
          <p:txBody>
            <a:bodyPr wrap="square" lIns="0" tIns="0" rIns="0" bIns="0" rtlCol="0"/>
            <a:lstStyle/>
            <a:p>
              <a:endParaRPr/>
            </a:p>
          </p:txBody>
        </p:sp>
        <p:sp>
          <p:nvSpPr>
            <p:cNvPr id="18" name="object 18"/>
            <p:cNvSpPr/>
            <p:nvPr/>
          </p:nvSpPr>
          <p:spPr>
            <a:xfrm>
              <a:off x="1300035" y="2406852"/>
              <a:ext cx="1475105" cy="1687195"/>
            </a:xfrm>
            <a:custGeom>
              <a:avLst/>
              <a:gdLst/>
              <a:ahLst/>
              <a:cxnLst/>
              <a:rect l="l" t="t" r="r" b="b"/>
              <a:pathLst>
                <a:path w="1475105" h="1687195">
                  <a:moveTo>
                    <a:pt x="368604" y="700303"/>
                  </a:moveTo>
                  <a:lnTo>
                    <a:pt x="365620" y="683069"/>
                  </a:lnTo>
                  <a:lnTo>
                    <a:pt x="357327" y="668947"/>
                  </a:lnTo>
                  <a:lnTo>
                    <a:pt x="344703" y="659396"/>
                  </a:lnTo>
                  <a:lnTo>
                    <a:pt x="328701" y="655891"/>
                  </a:lnTo>
                  <a:lnTo>
                    <a:pt x="312686" y="659917"/>
                  </a:lnTo>
                  <a:lnTo>
                    <a:pt x="300012" y="670433"/>
                  </a:lnTo>
                  <a:lnTo>
                    <a:pt x="291668" y="685101"/>
                  </a:lnTo>
                  <a:lnTo>
                    <a:pt x="288658" y="701586"/>
                  </a:lnTo>
                  <a:lnTo>
                    <a:pt x="287375" y="701586"/>
                  </a:lnTo>
                  <a:lnTo>
                    <a:pt x="287375" y="1477022"/>
                  </a:lnTo>
                  <a:lnTo>
                    <a:pt x="288099" y="1477022"/>
                  </a:lnTo>
                  <a:lnTo>
                    <a:pt x="291134" y="1493456"/>
                  </a:lnTo>
                  <a:lnTo>
                    <a:pt x="299554" y="1507998"/>
                  </a:lnTo>
                  <a:lnTo>
                    <a:pt x="312305" y="1518399"/>
                  </a:lnTo>
                  <a:lnTo>
                    <a:pt x="328345" y="1522361"/>
                  </a:lnTo>
                  <a:lnTo>
                    <a:pt x="344398" y="1518805"/>
                  </a:lnTo>
                  <a:lnTo>
                    <a:pt x="357149" y="1509141"/>
                  </a:lnTo>
                  <a:lnTo>
                    <a:pt x="365569" y="1494891"/>
                  </a:lnTo>
                  <a:lnTo>
                    <a:pt x="368604" y="1477594"/>
                  </a:lnTo>
                  <a:lnTo>
                    <a:pt x="368604" y="700303"/>
                  </a:lnTo>
                  <a:close/>
                </a:path>
                <a:path w="1475105" h="1687195">
                  <a:moveTo>
                    <a:pt x="582752" y="603631"/>
                  </a:moveTo>
                  <a:lnTo>
                    <a:pt x="581698" y="600227"/>
                  </a:lnTo>
                  <a:lnTo>
                    <a:pt x="577265" y="585889"/>
                  </a:lnTo>
                  <a:lnTo>
                    <a:pt x="563511" y="571588"/>
                  </a:lnTo>
                  <a:lnTo>
                    <a:pt x="545528" y="562051"/>
                  </a:lnTo>
                  <a:lnTo>
                    <a:pt x="527367" y="558584"/>
                  </a:lnTo>
                  <a:lnTo>
                    <a:pt x="509206" y="562051"/>
                  </a:lnTo>
                  <a:lnTo>
                    <a:pt x="491223" y="571588"/>
                  </a:lnTo>
                  <a:lnTo>
                    <a:pt x="477469" y="585889"/>
                  </a:lnTo>
                  <a:lnTo>
                    <a:pt x="471982" y="603631"/>
                  </a:lnTo>
                  <a:lnTo>
                    <a:pt x="471982" y="1573022"/>
                  </a:lnTo>
                  <a:lnTo>
                    <a:pt x="470865" y="1573022"/>
                  </a:lnTo>
                  <a:lnTo>
                    <a:pt x="476427" y="1592630"/>
                  </a:lnTo>
                  <a:lnTo>
                    <a:pt x="490385" y="1606943"/>
                  </a:lnTo>
                  <a:lnTo>
                    <a:pt x="508558" y="1615732"/>
                  </a:lnTo>
                  <a:lnTo>
                    <a:pt x="526808" y="1618703"/>
                  </a:lnTo>
                  <a:lnTo>
                    <a:pt x="545058" y="1615338"/>
                  </a:lnTo>
                  <a:lnTo>
                    <a:pt x="563232" y="1606003"/>
                  </a:lnTo>
                  <a:lnTo>
                    <a:pt x="577176" y="1591919"/>
                  </a:lnTo>
                  <a:lnTo>
                    <a:pt x="581672" y="1577657"/>
                  </a:lnTo>
                  <a:lnTo>
                    <a:pt x="582752" y="1574253"/>
                  </a:lnTo>
                  <a:lnTo>
                    <a:pt x="582752" y="603631"/>
                  </a:lnTo>
                  <a:close/>
                </a:path>
                <a:path w="1475105" h="1687195">
                  <a:moveTo>
                    <a:pt x="782129" y="564972"/>
                  </a:moveTo>
                  <a:lnTo>
                    <a:pt x="777227" y="547217"/>
                  </a:lnTo>
                  <a:lnTo>
                    <a:pt x="764743" y="532930"/>
                  </a:lnTo>
                  <a:lnTo>
                    <a:pt x="748030" y="523379"/>
                  </a:lnTo>
                  <a:lnTo>
                    <a:pt x="730440" y="519912"/>
                  </a:lnTo>
                  <a:lnTo>
                    <a:pt x="712851" y="523379"/>
                  </a:lnTo>
                  <a:lnTo>
                    <a:pt x="696150" y="532917"/>
                  </a:lnTo>
                  <a:lnTo>
                    <a:pt x="683653" y="547192"/>
                  </a:lnTo>
                  <a:lnTo>
                    <a:pt x="678751" y="564972"/>
                  </a:lnTo>
                  <a:lnTo>
                    <a:pt x="678751" y="1641957"/>
                  </a:lnTo>
                  <a:lnTo>
                    <a:pt x="683653" y="1659699"/>
                  </a:lnTo>
                  <a:lnTo>
                    <a:pt x="696137" y="1673987"/>
                  </a:lnTo>
                  <a:lnTo>
                    <a:pt x="712851" y="1683524"/>
                  </a:lnTo>
                  <a:lnTo>
                    <a:pt x="730440" y="1686991"/>
                  </a:lnTo>
                  <a:lnTo>
                    <a:pt x="748030" y="1683524"/>
                  </a:lnTo>
                  <a:lnTo>
                    <a:pt x="764743" y="1673974"/>
                  </a:lnTo>
                  <a:lnTo>
                    <a:pt x="777227" y="1659674"/>
                  </a:lnTo>
                  <a:lnTo>
                    <a:pt x="782129" y="1641932"/>
                  </a:lnTo>
                  <a:lnTo>
                    <a:pt x="782129" y="564972"/>
                  </a:lnTo>
                  <a:close/>
                </a:path>
                <a:path w="1475105" h="1687195">
                  <a:moveTo>
                    <a:pt x="949248" y="347141"/>
                  </a:moveTo>
                  <a:lnTo>
                    <a:pt x="946632" y="332130"/>
                  </a:lnTo>
                  <a:lnTo>
                    <a:pt x="939101" y="320459"/>
                  </a:lnTo>
                  <a:lnTo>
                    <a:pt x="938288" y="319951"/>
                  </a:lnTo>
                  <a:lnTo>
                    <a:pt x="937577" y="319493"/>
                  </a:lnTo>
                  <a:lnTo>
                    <a:pt x="927074" y="312877"/>
                  </a:lnTo>
                  <a:lnTo>
                    <a:pt x="916393" y="311086"/>
                  </a:lnTo>
                  <a:lnTo>
                    <a:pt x="916393" y="319951"/>
                  </a:lnTo>
                  <a:lnTo>
                    <a:pt x="912990" y="319519"/>
                  </a:lnTo>
                  <a:lnTo>
                    <a:pt x="914615" y="319659"/>
                  </a:lnTo>
                  <a:lnTo>
                    <a:pt x="916393" y="319951"/>
                  </a:lnTo>
                  <a:lnTo>
                    <a:pt x="916393" y="311086"/>
                  </a:lnTo>
                  <a:lnTo>
                    <a:pt x="911034" y="310172"/>
                  </a:lnTo>
                  <a:lnTo>
                    <a:pt x="566966" y="310172"/>
                  </a:lnTo>
                  <a:lnTo>
                    <a:pt x="565035" y="310502"/>
                  </a:lnTo>
                  <a:lnTo>
                    <a:pt x="565035" y="319506"/>
                  </a:lnTo>
                  <a:lnTo>
                    <a:pt x="561606" y="319951"/>
                  </a:lnTo>
                  <a:lnTo>
                    <a:pt x="563384" y="319659"/>
                  </a:lnTo>
                  <a:lnTo>
                    <a:pt x="565035" y="319506"/>
                  </a:lnTo>
                  <a:lnTo>
                    <a:pt x="565035" y="310502"/>
                  </a:lnTo>
                  <a:lnTo>
                    <a:pt x="550735" y="312877"/>
                  </a:lnTo>
                  <a:lnTo>
                    <a:pt x="538314" y="320459"/>
                  </a:lnTo>
                  <a:lnTo>
                    <a:pt x="530364" y="332130"/>
                  </a:lnTo>
                  <a:lnTo>
                    <a:pt x="527583" y="347141"/>
                  </a:lnTo>
                  <a:lnTo>
                    <a:pt x="530783" y="362140"/>
                  </a:lnTo>
                  <a:lnTo>
                    <a:pt x="539496" y="373824"/>
                  </a:lnTo>
                  <a:lnTo>
                    <a:pt x="552437" y="381393"/>
                  </a:lnTo>
                  <a:lnTo>
                    <a:pt x="567982" y="384073"/>
                  </a:lnTo>
                  <a:lnTo>
                    <a:pt x="907338" y="384073"/>
                  </a:lnTo>
                  <a:lnTo>
                    <a:pt x="926617" y="381393"/>
                  </a:lnTo>
                  <a:lnTo>
                    <a:pt x="939533" y="373824"/>
                  </a:lnTo>
                  <a:lnTo>
                    <a:pt x="946912" y="362140"/>
                  </a:lnTo>
                  <a:lnTo>
                    <a:pt x="949248" y="347141"/>
                  </a:lnTo>
                  <a:close/>
                </a:path>
                <a:path w="1475105" h="1687195">
                  <a:moveTo>
                    <a:pt x="950099" y="209473"/>
                  </a:moveTo>
                  <a:lnTo>
                    <a:pt x="947343" y="194056"/>
                  </a:lnTo>
                  <a:lnTo>
                    <a:pt x="939520" y="181457"/>
                  </a:lnTo>
                  <a:lnTo>
                    <a:pt x="927214" y="172974"/>
                  </a:lnTo>
                  <a:lnTo>
                    <a:pt x="911034" y="169862"/>
                  </a:lnTo>
                  <a:lnTo>
                    <a:pt x="566966" y="169862"/>
                  </a:lnTo>
                  <a:lnTo>
                    <a:pt x="550379" y="172974"/>
                  </a:lnTo>
                  <a:lnTo>
                    <a:pt x="550583" y="172974"/>
                  </a:lnTo>
                  <a:lnTo>
                    <a:pt x="538060" y="181292"/>
                  </a:lnTo>
                  <a:lnTo>
                    <a:pt x="529945" y="193776"/>
                  </a:lnTo>
                  <a:lnTo>
                    <a:pt x="527062" y="209130"/>
                  </a:lnTo>
                  <a:lnTo>
                    <a:pt x="527634" y="216395"/>
                  </a:lnTo>
                  <a:lnTo>
                    <a:pt x="556793" y="250139"/>
                  </a:lnTo>
                  <a:lnTo>
                    <a:pt x="566953" y="251091"/>
                  </a:lnTo>
                  <a:lnTo>
                    <a:pt x="907669" y="251091"/>
                  </a:lnTo>
                  <a:lnTo>
                    <a:pt x="907669" y="249758"/>
                  </a:lnTo>
                  <a:lnTo>
                    <a:pt x="918337" y="248958"/>
                  </a:lnTo>
                  <a:lnTo>
                    <a:pt x="947420" y="223507"/>
                  </a:lnTo>
                  <a:lnTo>
                    <a:pt x="949388" y="216611"/>
                  </a:lnTo>
                  <a:lnTo>
                    <a:pt x="950099" y="209473"/>
                  </a:lnTo>
                  <a:close/>
                </a:path>
                <a:path w="1475105" h="1687195">
                  <a:moveTo>
                    <a:pt x="988898" y="603631"/>
                  </a:moveTo>
                  <a:lnTo>
                    <a:pt x="987983" y="600163"/>
                  </a:lnTo>
                  <a:lnTo>
                    <a:pt x="984313" y="586041"/>
                  </a:lnTo>
                  <a:lnTo>
                    <a:pt x="972553" y="572071"/>
                  </a:lnTo>
                  <a:lnTo>
                    <a:pt x="956564" y="562864"/>
                  </a:lnTo>
                  <a:lnTo>
                    <a:pt x="939304" y="559549"/>
                  </a:lnTo>
                  <a:lnTo>
                    <a:pt x="922134" y="562584"/>
                  </a:lnTo>
                  <a:lnTo>
                    <a:pt x="906335" y="571487"/>
                  </a:lnTo>
                  <a:lnTo>
                    <a:pt x="894740" y="586041"/>
                  </a:lnTo>
                  <a:lnTo>
                    <a:pt x="890282" y="605574"/>
                  </a:lnTo>
                  <a:lnTo>
                    <a:pt x="892898" y="605574"/>
                  </a:lnTo>
                  <a:lnTo>
                    <a:pt x="892898" y="1573022"/>
                  </a:lnTo>
                  <a:lnTo>
                    <a:pt x="891311" y="1573022"/>
                  </a:lnTo>
                  <a:lnTo>
                    <a:pt x="895756" y="1592630"/>
                  </a:lnTo>
                  <a:lnTo>
                    <a:pt x="907249" y="1606943"/>
                  </a:lnTo>
                  <a:lnTo>
                    <a:pt x="922972" y="1615732"/>
                  </a:lnTo>
                  <a:lnTo>
                    <a:pt x="940104" y="1618703"/>
                  </a:lnTo>
                  <a:lnTo>
                    <a:pt x="957237" y="1615338"/>
                  </a:lnTo>
                  <a:lnTo>
                    <a:pt x="972947" y="1606003"/>
                  </a:lnTo>
                  <a:lnTo>
                    <a:pt x="984440" y="1591919"/>
                  </a:lnTo>
                  <a:lnTo>
                    <a:pt x="988009" y="1577733"/>
                  </a:lnTo>
                  <a:lnTo>
                    <a:pt x="988898" y="1574253"/>
                  </a:lnTo>
                  <a:lnTo>
                    <a:pt x="988898" y="603631"/>
                  </a:lnTo>
                  <a:close/>
                </a:path>
                <a:path w="1475105" h="1687195">
                  <a:moveTo>
                    <a:pt x="1166114" y="700303"/>
                  </a:moveTo>
                  <a:lnTo>
                    <a:pt x="1163548" y="682967"/>
                  </a:lnTo>
                  <a:lnTo>
                    <a:pt x="1156182" y="668616"/>
                  </a:lnTo>
                  <a:lnTo>
                    <a:pt x="1144473" y="658863"/>
                  </a:lnTo>
                  <a:lnTo>
                    <a:pt x="1128903" y="655256"/>
                  </a:lnTo>
                  <a:lnTo>
                    <a:pt x="1115529" y="658139"/>
                  </a:lnTo>
                  <a:lnTo>
                    <a:pt x="1105636" y="666038"/>
                  </a:lnTo>
                  <a:lnTo>
                    <a:pt x="1098219" y="677862"/>
                  </a:lnTo>
                  <a:lnTo>
                    <a:pt x="1092276" y="692454"/>
                  </a:lnTo>
                  <a:lnTo>
                    <a:pt x="1092276" y="1485404"/>
                  </a:lnTo>
                  <a:lnTo>
                    <a:pt x="1098219" y="1500047"/>
                  </a:lnTo>
                  <a:lnTo>
                    <a:pt x="1105636" y="1511858"/>
                  </a:lnTo>
                  <a:lnTo>
                    <a:pt x="1115529" y="1519770"/>
                  </a:lnTo>
                  <a:lnTo>
                    <a:pt x="1128903" y="1522653"/>
                  </a:lnTo>
                  <a:lnTo>
                    <a:pt x="1144473" y="1519047"/>
                  </a:lnTo>
                  <a:lnTo>
                    <a:pt x="1156182" y="1509280"/>
                  </a:lnTo>
                  <a:lnTo>
                    <a:pt x="1163548" y="1494942"/>
                  </a:lnTo>
                  <a:lnTo>
                    <a:pt x="1166114" y="1477594"/>
                  </a:lnTo>
                  <a:lnTo>
                    <a:pt x="1166114" y="700303"/>
                  </a:lnTo>
                  <a:close/>
                </a:path>
                <a:path w="1475105" h="1687195">
                  <a:moveTo>
                    <a:pt x="1474952" y="298704"/>
                  </a:moveTo>
                  <a:lnTo>
                    <a:pt x="1470025" y="243027"/>
                  </a:lnTo>
                  <a:lnTo>
                    <a:pt x="1455686" y="188937"/>
                  </a:lnTo>
                  <a:lnTo>
                    <a:pt x="1432585" y="138341"/>
                  </a:lnTo>
                  <a:lnTo>
                    <a:pt x="1401343" y="93141"/>
                  </a:lnTo>
                  <a:lnTo>
                    <a:pt x="1360754" y="53555"/>
                  </a:lnTo>
                  <a:lnTo>
                    <a:pt x="1314386" y="24320"/>
                  </a:lnTo>
                  <a:lnTo>
                    <a:pt x="1263396" y="6210"/>
                  </a:lnTo>
                  <a:lnTo>
                    <a:pt x="1208976" y="0"/>
                  </a:lnTo>
                  <a:lnTo>
                    <a:pt x="265963" y="0"/>
                  </a:lnTo>
                  <a:lnTo>
                    <a:pt x="211543" y="6210"/>
                  </a:lnTo>
                  <a:lnTo>
                    <a:pt x="160566" y="24320"/>
                  </a:lnTo>
                  <a:lnTo>
                    <a:pt x="114198" y="53555"/>
                  </a:lnTo>
                  <a:lnTo>
                    <a:pt x="73621" y="93141"/>
                  </a:lnTo>
                  <a:lnTo>
                    <a:pt x="42379" y="138569"/>
                  </a:lnTo>
                  <a:lnTo>
                    <a:pt x="19265" y="189661"/>
                  </a:lnTo>
                  <a:lnTo>
                    <a:pt x="4914" y="244259"/>
                  </a:lnTo>
                  <a:lnTo>
                    <a:pt x="0" y="300164"/>
                  </a:lnTo>
                  <a:lnTo>
                    <a:pt x="3162" y="343166"/>
                  </a:lnTo>
                  <a:lnTo>
                    <a:pt x="12598" y="385533"/>
                  </a:lnTo>
                  <a:lnTo>
                    <a:pt x="28206" y="426097"/>
                  </a:lnTo>
                  <a:lnTo>
                    <a:pt x="49860" y="463677"/>
                  </a:lnTo>
                  <a:lnTo>
                    <a:pt x="77482" y="497090"/>
                  </a:lnTo>
                  <a:lnTo>
                    <a:pt x="110959" y="525132"/>
                  </a:lnTo>
                  <a:lnTo>
                    <a:pt x="150177" y="546633"/>
                  </a:lnTo>
                  <a:lnTo>
                    <a:pt x="195046" y="560400"/>
                  </a:lnTo>
                  <a:lnTo>
                    <a:pt x="245452" y="565251"/>
                  </a:lnTo>
                  <a:lnTo>
                    <a:pt x="295427" y="560235"/>
                  </a:lnTo>
                  <a:lnTo>
                    <a:pt x="341274" y="545541"/>
                  </a:lnTo>
                  <a:lnTo>
                    <a:pt x="381939" y="521665"/>
                  </a:lnTo>
                  <a:lnTo>
                    <a:pt x="416394" y="489115"/>
                  </a:lnTo>
                  <a:lnTo>
                    <a:pt x="442493" y="450126"/>
                  </a:lnTo>
                  <a:lnTo>
                    <a:pt x="459308" y="406463"/>
                  </a:lnTo>
                  <a:lnTo>
                    <a:pt x="466559" y="359257"/>
                  </a:lnTo>
                  <a:lnTo>
                    <a:pt x="463956" y="309638"/>
                  </a:lnTo>
                  <a:lnTo>
                    <a:pt x="452780" y="266204"/>
                  </a:lnTo>
                  <a:lnTo>
                    <a:pt x="433565" y="227825"/>
                  </a:lnTo>
                  <a:lnTo>
                    <a:pt x="407111" y="195745"/>
                  </a:lnTo>
                  <a:lnTo>
                    <a:pt x="374192" y="171170"/>
                  </a:lnTo>
                  <a:lnTo>
                    <a:pt x="302933" y="150368"/>
                  </a:lnTo>
                  <a:lnTo>
                    <a:pt x="228650" y="163931"/>
                  </a:lnTo>
                  <a:lnTo>
                    <a:pt x="172707" y="203276"/>
                  </a:lnTo>
                  <a:lnTo>
                    <a:pt x="144170" y="246646"/>
                  </a:lnTo>
                  <a:lnTo>
                    <a:pt x="134505" y="287007"/>
                  </a:lnTo>
                  <a:lnTo>
                    <a:pt x="146913" y="353415"/>
                  </a:lnTo>
                  <a:lnTo>
                    <a:pt x="170294" y="386080"/>
                  </a:lnTo>
                  <a:lnTo>
                    <a:pt x="202209" y="409752"/>
                  </a:lnTo>
                  <a:lnTo>
                    <a:pt x="239522" y="418871"/>
                  </a:lnTo>
                  <a:lnTo>
                    <a:pt x="295021" y="402615"/>
                  </a:lnTo>
                  <a:lnTo>
                    <a:pt x="325869" y="363410"/>
                  </a:lnTo>
                  <a:lnTo>
                    <a:pt x="317258" y="310642"/>
                  </a:lnTo>
                  <a:lnTo>
                    <a:pt x="285267" y="288531"/>
                  </a:lnTo>
                  <a:lnTo>
                    <a:pt x="246608" y="300202"/>
                  </a:lnTo>
                  <a:lnTo>
                    <a:pt x="235000" y="334060"/>
                  </a:lnTo>
                  <a:lnTo>
                    <a:pt x="229006" y="326923"/>
                  </a:lnTo>
                  <a:lnTo>
                    <a:pt x="219240" y="284492"/>
                  </a:lnTo>
                  <a:lnTo>
                    <a:pt x="261594" y="241503"/>
                  </a:lnTo>
                  <a:lnTo>
                    <a:pt x="316357" y="237553"/>
                  </a:lnTo>
                  <a:lnTo>
                    <a:pt x="350824" y="258064"/>
                  </a:lnTo>
                  <a:lnTo>
                    <a:pt x="375335" y="297421"/>
                  </a:lnTo>
                  <a:lnTo>
                    <a:pt x="383260" y="353415"/>
                  </a:lnTo>
                  <a:lnTo>
                    <a:pt x="368833" y="409778"/>
                  </a:lnTo>
                  <a:lnTo>
                    <a:pt x="331800" y="453339"/>
                  </a:lnTo>
                  <a:lnTo>
                    <a:pt x="277355" y="476605"/>
                  </a:lnTo>
                  <a:lnTo>
                    <a:pt x="245452" y="479602"/>
                  </a:lnTo>
                  <a:lnTo>
                    <a:pt x="201904" y="473036"/>
                  </a:lnTo>
                  <a:lnTo>
                    <a:pt x="163068" y="454456"/>
                  </a:lnTo>
                  <a:lnTo>
                    <a:pt x="130365" y="425526"/>
                  </a:lnTo>
                  <a:lnTo>
                    <a:pt x="105244" y="387908"/>
                  </a:lnTo>
                  <a:lnTo>
                    <a:pt x="89115" y="343255"/>
                  </a:lnTo>
                  <a:lnTo>
                    <a:pt x="83426" y="293255"/>
                  </a:lnTo>
                  <a:lnTo>
                    <a:pt x="88912" y="239928"/>
                  </a:lnTo>
                  <a:lnTo>
                    <a:pt x="104190" y="192570"/>
                  </a:lnTo>
                  <a:lnTo>
                    <a:pt x="127508" y="152006"/>
                  </a:lnTo>
                  <a:lnTo>
                    <a:pt x="157111" y="119037"/>
                  </a:lnTo>
                  <a:lnTo>
                    <a:pt x="191223" y="94475"/>
                  </a:lnTo>
                  <a:lnTo>
                    <a:pt x="228104" y="79146"/>
                  </a:lnTo>
                  <a:lnTo>
                    <a:pt x="265963" y="73850"/>
                  </a:lnTo>
                  <a:lnTo>
                    <a:pt x="1208976" y="73850"/>
                  </a:lnTo>
                  <a:lnTo>
                    <a:pt x="1246847" y="79146"/>
                  </a:lnTo>
                  <a:lnTo>
                    <a:pt x="1283716" y="94475"/>
                  </a:lnTo>
                  <a:lnTo>
                    <a:pt x="1317828" y="119037"/>
                  </a:lnTo>
                  <a:lnTo>
                    <a:pt x="1347431" y="152006"/>
                  </a:lnTo>
                  <a:lnTo>
                    <a:pt x="1370749" y="192570"/>
                  </a:lnTo>
                  <a:lnTo>
                    <a:pt x="1386027" y="239928"/>
                  </a:lnTo>
                  <a:lnTo>
                    <a:pt x="1391513" y="293255"/>
                  </a:lnTo>
                  <a:lnTo>
                    <a:pt x="1385925" y="343242"/>
                  </a:lnTo>
                  <a:lnTo>
                    <a:pt x="1370037" y="387565"/>
                  </a:lnTo>
                  <a:lnTo>
                    <a:pt x="1345145" y="424675"/>
                  </a:lnTo>
                  <a:lnTo>
                    <a:pt x="1312557" y="453059"/>
                  </a:lnTo>
                  <a:lnTo>
                    <a:pt x="1273568" y="471208"/>
                  </a:lnTo>
                  <a:lnTo>
                    <a:pt x="1229499" y="477596"/>
                  </a:lnTo>
                  <a:lnTo>
                    <a:pt x="1168107" y="465975"/>
                  </a:lnTo>
                  <a:lnTo>
                    <a:pt x="1121918" y="432562"/>
                  </a:lnTo>
                  <a:lnTo>
                    <a:pt x="1096010" y="381977"/>
                  </a:lnTo>
                  <a:lnTo>
                    <a:pt x="1093431" y="321691"/>
                  </a:lnTo>
                  <a:lnTo>
                    <a:pt x="1109980" y="275526"/>
                  </a:lnTo>
                  <a:lnTo>
                    <a:pt x="1141603" y="244538"/>
                  </a:lnTo>
                  <a:lnTo>
                    <a:pt x="1194866" y="235724"/>
                  </a:lnTo>
                  <a:lnTo>
                    <a:pt x="1237005" y="254850"/>
                  </a:lnTo>
                  <a:lnTo>
                    <a:pt x="1256411" y="299072"/>
                  </a:lnTo>
                  <a:lnTo>
                    <a:pt x="1239964" y="334022"/>
                  </a:lnTo>
                  <a:lnTo>
                    <a:pt x="1240548" y="328472"/>
                  </a:lnTo>
                  <a:lnTo>
                    <a:pt x="1240040" y="322745"/>
                  </a:lnTo>
                  <a:lnTo>
                    <a:pt x="1211440" y="289915"/>
                  </a:lnTo>
                  <a:lnTo>
                    <a:pt x="1169746" y="297624"/>
                  </a:lnTo>
                  <a:lnTo>
                    <a:pt x="1147051" y="344449"/>
                  </a:lnTo>
                  <a:lnTo>
                    <a:pt x="1160018" y="384962"/>
                  </a:lnTo>
                  <a:lnTo>
                    <a:pt x="1205992" y="414489"/>
                  </a:lnTo>
                  <a:lnTo>
                    <a:pt x="1272743" y="409727"/>
                  </a:lnTo>
                  <a:lnTo>
                    <a:pt x="1304658" y="386041"/>
                  </a:lnTo>
                  <a:lnTo>
                    <a:pt x="1328039" y="353377"/>
                  </a:lnTo>
                  <a:lnTo>
                    <a:pt x="1340421" y="286969"/>
                  </a:lnTo>
                  <a:lnTo>
                    <a:pt x="1330706" y="246557"/>
                  </a:lnTo>
                  <a:lnTo>
                    <a:pt x="1301965" y="203073"/>
                  </a:lnTo>
                  <a:lnTo>
                    <a:pt x="1245666" y="163537"/>
                  </a:lnTo>
                  <a:lnTo>
                    <a:pt x="1209103" y="152552"/>
                  </a:lnTo>
                  <a:lnTo>
                    <a:pt x="1171917" y="150177"/>
                  </a:lnTo>
                  <a:lnTo>
                    <a:pt x="1135367" y="156337"/>
                  </a:lnTo>
                  <a:lnTo>
                    <a:pt x="1067828" y="195541"/>
                  </a:lnTo>
                  <a:lnTo>
                    <a:pt x="1041374" y="227571"/>
                  </a:lnTo>
                  <a:lnTo>
                    <a:pt x="1022172" y="265874"/>
                  </a:lnTo>
                  <a:lnTo>
                    <a:pt x="1010996" y="309270"/>
                  </a:lnTo>
                  <a:lnTo>
                    <a:pt x="1008380" y="358813"/>
                  </a:lnTo>
                  <a:lnTo>
                    <a:pt x="1015631" y="405892"/>
                  </a:lnTo>
                  <a:lnTo>
                    <a:pt x="1032446" y="449440"/>
                  </a:lnTo>
                  <a:lnTo>
                    <a:pt x="1058557" y="488403"/>
                  </a:lnTo>
                  <a:lnTo>
                    <a:pt x="1092974" y="520801"/>
                  </a:lnTo>
                  <a:lnTo>
                    <a:pt x="1133640" y="544436"/>
                  </a:lnTo>
                  <a:lnTo>
                    <a:pt x="1179499" y="558901"/>
                  </a:lnTo>
                  <a:lnTo>
                    <a:pt x="1229499" y="563816"/>
                  </a:lnTo>
                  <a:lnTo>
                    <a:pt x="1279906" y="558952"/>
                  </a:lnTo>
                  <a:lnTo>
                    <a:pt x="1324775" y="545172"/>
                  </a:lnTo>
                  <a:lnTo>
                    <a:pt x="1363992" y="523659"/>
                  </a:lnTo>
                  <a:lnTo>
                    <a:pt x="1397469" y="495604"/>
                  </a:lnTo>
                  <a:lnTo>
                    <a:pt x="1425079" y="462178"/>
                  </a:lnTo>
                  <a:lnTo>
                    <a:pt x="1446745" y="424586"/>
                  </a:lnTo>
                  <a:lnTo>
                    <a:pt x="1462341" y="384022"/>
                  </a:lnTo>
                  <a:lnTo>
                    <a:pt x="1471790" y="341668"/>
                  </a:lnTo>
                  <a:lnTo>
                    <a:pt x="1474952" y="298704"/>
                  </a:lnTo>
                  <a:close/>
                </a:path>
              </a:pathLst>
            </a:custGeom>
            <a:solidFill>
              <a:srgbClr val="FFFFFF"/>
            </a:solidFill>
          </p:spPr>
          <p:txBody>
            <a:bodyPr wrap="square" lIns="0" tIns="0" rIns="0" bIns="0" rtlCol="0"/>
            <a:lstStyle/>
            <a:p>
              <a:endParaRPr/>
            </a:p>
          </p:txBody>
        </p:sp>
      </p:grpSp>
      <p:sp>
        <p:nvSpPr>
          <p:cNvPr id="19" name="object 19"/>
          <p:cNvSpPr txBox="1"/>
          <p:nvPr/>
        </p:nvSpPr>
        <p:spPr>
          <a:xfrm>
            <a:off x="8418068" y="1667763"/>
            <a:ext cx="2678430" cy="3948429"/>
          </a:xfrm>
          <a:prstGeom prst="rect">
            <a:avLst/>
          </a:prstGeom>
        </p:spPr>
        <p:txBody>
          <a:bodyPr vert="horz" wrap="square" lIns="0" tIns="33655" rIns="0" bIns="0" rtlCol="0">
            <a:spAutoFit/>
          </a:bodyPr>
          <a:lstStyle/>
          <a:p>
            <a:pPr marL="12700">
              <a:lnSpc>
                <a:spcPct val="100000"/>
              </a:lnSpc>
              <a:spcBef>
                <a:spcPts val="265"/>
              </a:spcBef>
              <a:tabLst>
                <a:tab pos="976630" algn="l"/>
                <a:tab pos="1441450" algn="l"/>
              </a:tabLst>
            </a:pPr>
            <a:r>
              <a:rPr sz="1600" b="1" spc="185" dirty="0">
                <a:solidFill>
                  <a:srgbClr val="FFFFFF"/>
                </a:solidFill>
                <a:latin typeface="Gill Sans MT"/>
                <a:cs typeface="Gill Sans MT"/>
              </a:rPr>
              <a:t>©2</a:t>
            </a:r>
            <a:r>
              <a:rPr sz="1600" b="1" spc="-45" dirty="0">
                <a:solidFill>
                  <a:srgbClr val="FFFFFF"/>
                </a:solidFill>
                <a:latin typeface="Gill Sans MT"/>
                <a:cs typeface="Gill Sans MT"/>
              </a:rPr>
              <a:t> </a:t>
            </a:r>
            <a:r>
              <a:rPr sz="1600" b="1" dirty="0">
                <a:solidFill>
                  <a:srgbClr val="FFFFFF"/>
                </a:solidFill>
                <a:latin typeface="Gill Sans MT"/>
                <a:cs typeface="Gill Sans MT"/>
              </a:rPr>
              <a:t>0</a:t>
            </a:r>
            <a:r>
              <a:rPr sz="1600" b="1" spc="-45" dirty="0">
                <a:solidFill>
                  <a:srgbClr val="FFFFFF"/>
                </a:solidFill>
                <a:latin typeface="Gill Sans MT"/>
                <a:cs typeface="Gill Sans MT"/>
              </a:rPr>
              <a:t> </a:t>
            </a:r>
            <a:r>
              <a:rPr lang="en-US" sz="1600" b="1" dirty="0">
                <a:solidFill>
                  <a:srgbClr val="FFFFFF"/>
                </a:solidFill>
                <a:latin typeface="Gill Sans MT"/>
                <a:cs typeface="Gill Sans MT"/>
              </a:rPr>
              <a:t>2</a:t>
            </a:r>
            <a:r>
              <a:rPr sz="1600" b="1" spc="-40" dirty="0">
                <a:solidFill>
                  <a:srgbClr val="FFFFFF"/>
                </a:solidFill>
                <a:latin typeface="Gill Sans MT"/>
                <a:cs typeface="Gill Sans MT"/>
              </a:rPr>
              <a:t> </a:t>
            </a:r>
            <a:r>
              <a:rPr lang="en-US" sz="1600" b="1" spc="-50" dirty="0">
                <a:solidFill>
                  <a:srgbClr val="FFFFFF"/>
                </a:solidFill>
                <a:latin typeface="Gill Sans MT"/>
                <a:cs typeface="Gill Sans MT"/>
              </a:rPr>
              <a:t>5</a:t>
            </a:r>
            <a:r>
              <a:rPr sz="1600" b="1" dirty="0">
                <a:solidFill>
                  <a:srgbClr val="FFFFFF"/>
                </a:solidFill>
                <a:latin typeface="Gill Sans MT"/>
                <a:cs typeface="Gill Sans MT"/>
              </a:rPr>
              <a:t>	B</a:t>
            </a:r>
            <a:r>
              <a:rPr sz="1600" b="1" spc="-50" dirty="0">
                <a:solidFill>
                  <a:srgbClr val="FFFFFF"/>
                </a:solidFill>
                <a:latin typeface="Gill Sans MT"/>
                <a:cs typeface="Gill Sans MT"/>
              </a:rPr>
              <a:t> Y</a:t>
            </a:r>
            <a:r>
              <a:rPr sz="1600" b="1" dirty="0">
                <a:solidFill>
                  <a:srgbClr val="FFFFFF"/>
                </a:solidFill>
                <a:latin typeface="Gill Sans MT"/>
                <a:cs typeface="Gill Sans MT"/>
              </a:rPr>
              <a:t>	T</a:t>
            </a:r>
            <a:r>
              <a:rPr sz="1600" b="1" spc="-60" dirty="0">
                <a:solidFill>
                  <a:srgbClr val="FFFFFF"/>
                </a:solidFill>
                <a:latin typeface="Gill Sans MT"/>
                <a:cs typeface="Gill Sans MT"/>
              </a:rPr>
              <a:t> </a:t>
            </a:r>
            <a:r>
              <a:rPr sz="1600" b="1" dirty="0">
                <a:solidFill>
                  <a:srgbClr val="FFFFFF"/>
                </a:solidFill>
                <a:latin typeface="Gill Sans MT"/>
                <a:cs typeface="Gill Sans MT"/>
              </a:rPr>
              <a:t>H</a:t>
            </a:r>
            <a:r>
              <a:rPr sz="1600" b="1" spc="-45" dirty="0">
                <a:solidFill>
                  <a:srgbClr val="FFFFFF"/>
                </a:solidFill>
                <a:latin typeface="Gill Sans MT"/>
                <a:cs typeface="Gill Sans MT"/>
              </a:rPr>
              <a:t> </a:t>
            </a:r>
            <a:r>
              <a:rPr sz="1600" b="1" spc="-50" dirty="0">
                <a:solidFill>
                  <a:srgbClr val="FFFFFF"/>
                </a:solidFill>
                <a:latin typeface="Gill Sans MT"/>
                <a:cs typeface="Gill Sans MT"/>
              </a:rPr>
              <a:t>E</a:t>
            </a:r>
            <a:endParaRPr sz="1600" dirty="0">
              <a:latin typeface="Gill Sans MT"/>
              <a:cs typeface="Gill Sans MT"/>
            </a:endParaRPr>
          </a:p>
          <a:p>
            <a:pPr marL="12700">
              <a:lnSpc>
                <a:spcPct val="100000"/>
              </a:lnSpc>
              <a:spcBef>
                <a:spcPts val="170"/>
              </a:spcBef>
              <a:tabLst>
                <a:tab pos="1156970" algn="l"/>
              </a:tabLst>
            </a:pPr>
            <a:r>
              <a:rPr sz="1600" b="1" spc="195" dirty="0">
                <a:solidFill>
                  <a:srgbClr val="FFFFFF"/>
                </a:solidFill>
                <a:latin typeface="Gill Sans MT"/>
                <a:cs typeface="Gill Sans MT"/>
              </a:rPr>
              <a:t>S</a:t>
            </a:r>
            <a:r>
              <a:rPr lang="en-US" sz="1600" b="1" spc="195" dirty="0">
                <a:solidFill>
                  <a:srgbClr val="FFFFFF"/>
                </a:solidFill>
                <a:latin typeface="Gill Sans MT"/>
                <a:cs typeface="Gill Sans MT"/>
              </a:rPr>
              <a:t> </a:t>
            </a:r>
            <a:r>
              <a:rPr sz="1600" b="1" spc="195" dirty="0">
                <a:solidFill>
                  <a:srgbClr val="FFFFFF"/>
                </a:solidFill>
                <a:latin typeface="Gill Sans MT"/>
                <a:cs typeface="Gill Sans MT"/>
              </a:rPr>
              <a:t>O</a:t>
            </a:r>
            <a:r>
              <a:rPr sz="1600" b="1" spc="-45" dirty="0">
                <a:solidFill>
                  <a:srgbClr val="FFFFFF"/>
                </a:solidFill>
                <a:latin typeface="Gill Sans MT"/>
                <a:cs typeface="Gill Sans MT"/>
              </a:rPr>
              <a:t> </a:t>
            </a:r>
            <a:r>
              <a:rPr sz="1600" b="1" spc="195" dirty="0">
                <a:solidFill>
                  <a:srgbClr val="FFFFFF"/>
                </a:solidFill>
                <a:latin typeface="Gill Sans MT"/>
                <a:cs typeface="Gill Sans MT"/>
              </a:rPr>
              <a:t>UT</a:t>
            </a:r>
            <a:r>
              <a:rPr sz="1600" b="1" spc="-45" dirty="0">
                <a:solidFill>
                  <a:srgbClr val="FFFFFF"/>
                </a:solidFill>
                <a:latin typeface="Gill Sans MT"/>
                <a:cs typeface="Gill Sans MT"/>
              </a:rPr>
              <a:t> </a:t>
            </a:r>
            <a:r>
              <a:rPr sz="1600" b="1" spc="-50" dirty="0">
                <a:solidFill>
                  <a:srgbClr val="FFFFFF"/>
                </a:solidFill>
                <a:latin typeface="Gill Sans MT"/>
                <a:cs typeface="Gill Sans MT"/>
              </a:rPr>
              <a:t>H</a:t>
            </a:r>
            <a:r>
              <a:rPr sz="1600" b="1" dirty="0">
                <a:solidFill>
                  <a:srgbClr val="FFFFFF"/>
                </a:solidFill>
                <a:latin typeface="Gill Sans MT"/>
                <a:cs typeface="Gill Sans MT"/>
              </a:rPr>
              <a:t>	C</a:t>
            </a:r>
            <a:r>
              <a:rPr sz="1600" b="1" spc="-55" dirty="0">
                <a:solidFill>
                  <a:srgbClr val="FFFFFF"/>
                </a:solidFill>
                <a:latin typeface="Gill Sans MT"/>
                <a:cs typeface="Gill Sans MT"/>
              </a:rPr>
              <a:t> </a:t>
            </a:r>
            <a:r>
              <a:rPr sz="1600" b="1" dirty="0">
                <a:solidFill>
                  <a:srgbClr val="FFFFFF"/>
                </a:solidFill>
                <a:latin typeface="Gill Sans MT"/>
                <a:cs typeface="Gill Sans MT"/>
              </a:rPr>
              <a:t>A</a:t>
            </a:r>
            <a:r>
              <a:rPr sz="1600" b="1" spc="-50" dirty="0">
                <a:solidFill>
                  <a:srgbClr val="FFFFFF"/>
                </a:solidFill>
                <a:latin typeface="Gill Sans MT"/>
                <a:cs typeface="Gill Sans MT"/>
              </a:rPr>
              <a:t> </a:t>
            </a:r>
            <a:r>
              <a:rPr sz="1600" b="1" dirty="0">
                <a:solidFill>
                  <a:srgbClr val="FFFFFF"/>
                </a:solidFill>
                <a:latin typeface="Gill Sans MT"/>
                <a:cs typeface="Gill Sans MT"/>
              </a:rPr>
              <a:t>R</a:t>
            </a:r>
            <a:r>
              <a:rPr sz="1600" b="1" spc="-75" dirty="0">
                <a:solidFill>
                  <a:srgbClr val="FFFFFF"/>
                </a:solidFill>
                <a:latin typeface="Gill Sans MT"/>
                <a:cs typeface="Gill Sans MT"/>
              </a:rPr>
              <a:t> </a:t>
            </a:r>
            <a:r>
              <a:rPr sz="1600" b="1" dirty="0">
                <a:solidFill>
                  <a:srgbClr val="FFFFFF"/>
                </a:solidFill>
                <a:latin typeface="Gill Sans MT"/>
                <a:cs typeface="Gill Sans MT"/>
              </a:rPr>
              <a:t>O</a:t>
            </a:r>
            <a:r>
              <a:rPr sz="1600" b="1" spc="-55" dirty="0">
                <a:solidFill>
                  <a:srgbClr val="FFFFFF"/>
                </a:solidFill>
                <a:latin typeface="Gill Sans MT"/>
                <a:cs typeface="Gill Sans MT"/>
              </a:rPr>
              <a:t> </a:t>
            </a:r>
            <a:r>
              <a:rPr sz="1600" b="1" dirty="0">
                <a:solidFill>
                  <a:srgbClr val="FFFFFF"/>
                </a:solidFill>
                <a:latin typeface="Gill Sans MT"/>
                <a:cs typeface="Gill Sans MT"/>
              </a:rPr>
              <a:t>L</a:t>
            </a:r>
            <a:r>
              <a:rPr sz="1600" b="1" spc="-55" dirty="0">
                <a:solidFill>
                  <a:srgbClr val="FFFFFF"/>
                </a:solidFill>
                <a:latin typeface="Gill Sans MT"/>
                <a:cs typeface="Gill Sans MT"/>
              </a:rPr>
              <a:t> </a:t>
            </a:r>
            <a:r>
              <a:rPr sz="1600" b="1" dirty="0">
                <a:solidFill>
                  <a:srgbClr val="FFFFFF"/>
                </a:solidFill>
                <a:latin typeface="Gill Sans MT"/>
                <a:cs typeface="Gill Sans MT"/>
              </a:rPr>
              <a:t>I</a:t>
            </a:r>
            <a:r>
              <a:rPr sz="1600" b="1" spc="-50" dirty="0">
                <a:solidFill>
                  <a:srgbClr val="FFFFFF"/>
                </a:solidFill>
                <a:latin typeface="Gill Sans MT"/>
                <a:cs typeface="Gill Sans MT"/>
              </a:rPr>
              <a:t> </a:t>
            </a:r>
            <a:r>
              <a:rPr sz="1600" b="1" dirty="0">
                <a:solidFill>
                  <a:srgbClr val="FFFFFF"/>
                </a:solidFill>
                <a:latin typeface="Gill Sans MT"/>
                <a:cs typeface="Gill Sans MT"/>
              </a:rPr>
              <a:t>N</a:t>
            </a:r>
            <a:r>
              <a:rPr sz="1600" b="1" spc="-60" dirty="0">
                <a:solidFill>
                  <a:srgbClr val="FFFFFF"/>
                </a:solidFill>
                <a:latin typeface="Gill Sans MT"/>
                <a:cs typeface="Gill Sans MT"/>
              </a:rPr>
              <a:t> </a:t>
            </a:r>
            <a:r>
              <a:rPr sz="1600" b="1" spc="-50" dirty="0">
                <a:solidFill>
                  <a:srgbClr val="FFFFFF"/>
                </a:solidFill>
                <a:latin typeface="Gill Sans MT"/>
                <a:cs typeface="Gill Sans MT"/>
              </a:rPr>
              <a:t>A</a:t>
            </a:r>
            <a:endParaRPr sz="1600" dirty="0">
              <a:latin typeface="Gill Sans MT"/>
              <a:cs typeface="Gill Sans MT"/>
            </a:endParaRPr>
          </a:p>
          <a:p>
            <a:pPr marL="12700" marR="159385">
              <a:lnSpc>
                <a:spcPct val="108800"/>
              </a:lnSpc>
              <a:spcBef>
                <a:spcPts val="25"/>
              </a:spcBef>
              <a:tabLst>
                <a:tab pos="1446530" algn="l"/>
              </a:tabLst>
            </a:pPr>
            <a:r>
              <a:rPr sz="1600" b="1" spc="195" dirty="0">
                <a:solidFill>
                  <a:srgbClr val="FFFFFF"/>
                </a:solidFill>
                <a:latin typeface="Gill Sans MT"/>
                <a:cs typeface="Gill Sans MT"/>
              </a:rPr>
              <a:t>BA</a:t>
            </a:r>
            <a:r>
              <a:rPr sz="1600" b="1" spc="-55" dirty="0">
                <a:solidFill>
                  <a:srgbClr val="FFFFFF"/>
                </a:solidFill>
                <a:latin typeface="Gill Sans MT"/>
                <a:cs typeface="Gill Sans MT"/>
              </a:rPr>
              <a:t> </a:t>
            </a:r>
            <a:r>
              <a:rPr sz="1600" b="1" dirty="0">
                <a:solidFill>
                  <a:srgbClr val="FFFFFF"/>
                </a:solidFill>
                <a:latin typeface="Gill Sans MT"/>
                <a:cs typeface="Gill Sans MT"/>
              </a:rPr>
              <a:t>R</a:t>
            </a:r>
            <a:r>
              <a:rPr sz="1600" b="1" spc="-50" dirty="0">
                <a:solidFill>
                  <a:srgbClr val="FFFFFF"/>
                </a:solidFill>
                <a:latin typeface="Gill Sans MT"/>
                <a:cs typeface="Gill Sans MT"/>
              </a:rPr>
              <a:t> </a:t>
            </a:r>
            <a:r>
              <a:rPr sz="1600" b="1" dirty="0">
                <a:solidFill>
                  <a:srgbClr val="FFFFFF"/>
                </a:solidFill>
                <a:latin typeface="Gill Sans MT"/>
                <a:cs typeface="Gill Sans MT"/>
              </a:rPr>
              <a:t>.</a:t>
            </a:r>
            <a:r>
              <a:rPr sz="1600" b="1" spc="480" dirty="0">
                <a:solidFill>
                  <a:srgbClr val="FFFFFF"/>
                </a:solidFill>
                <a:latin typeface="Gill Sans MT"/>
                <a:cs typeface="Gill Sans MT"/>
              </a:rPr>
              <a:t> </a:t>
            </a:r>
            <a:r>
              <a:rPr sz="1600" b="1" dirty="0">
                <a:solidFill>
                  <a:srgbClr val="FFFFFF"/>
                </a:solidFill>
                <a:latin typeface="Gill Sans MT"/>
                <a:cs typeface="Gill Sans MT"/>
              </a:rPr>
              <a:t>A</a:t>
            </a:r>
            <a:r>
              <a:rPr sz="1600" b="1" spc="-50" dirty="0">
                <a:solidFill>
                  <a:srgbClr val="FFFFFF"/>
                </a:solidFill>
                <a:latin typeface="Gill Sans MT"/>
                <a:cs typeface="Gill Sans MT"/>
              </a:rPr>
              <a:t> </a:t>
            </a:r>
            <a:r>
              <a:rPr sz="1600" b="1" dirty="0">
                <a:solidFill>
                  <a:srgbClr val="FFFFFF"/>
                </a:solidFill>
                <a:latin typeface="Gill Sans MT"/>
                <a:cs typeface="Gill Sans MT"/>
              </a:rPr>
              <a:t>L</a:t>
            </a:r>
            <a:r>
              <a:rPr sz="1600" b="1" spc="-50" dirty="0">
                <a:solidFill>
                  <a:srgbClr val="FFFFFF"/>
                </a:solidFill>
                <a:latin typeface="Gill Sans MT"/>
                <a:cs typeface="Gill Sans MT"/>
              </a:rPr>
              <a:t> L</a:t>
            </a:r>
            <a:r>
              <a:rPr sz="1600" b="1" dirty="0">
                <a:solidFill>
                  <a:srgbClr val="FFFFFF"/>
                </a:solidFill>
                <a:latin typeface="Gill Sans MT"/>
                <a:cs typeface="Gill Sans MT"/>
              </a:rPr>
              <a:t>	R</a:t>
            </a:r>
            <a:r>
              <a:rPr sz="1600" b="1" spc="-55" dirty="0">
                <a:solidFill>
                  <a:srgbClr val="FFFFFF"/>
                </a:solidFill>
                <a:latin typeface="Gill Sans MT"/>
                <a:cs typeface="Gill Sans MT"/>
              </a:rPr>
              <a:t> </a:t>
            </a:r>
            <a:r>
              <a:rPr sz="1600" b="1" dirty="0">
                <a:solidFill>
                  <a:srgbClr val="FFFFFF"/>
                </a:solidFill>
                <a:latin typeface="Gill Sans MT"/>
                <a:cs typeface="Gill Sans MT"/>
              </a:rPr>
              <a:t>I</a:t>
            </a:r>
            <a:r>
              <a:rPr sz="1600" b="1" spc="-45" dirty="0">
                <a:solidFill>
                  <a:srgbClr val="FFFFFF"/>
                </a:solidFill>
                <a:latin typeface="Gill Sans MT"/>
                <a:cs typeface="Gill Sans MT"/>
              </a:rPr>
              <a:t> </a:t>
            </a:r>
            <a:r>
              <a:rPr sz="1600" b="1" dirty="0">
                <a:solidFill>
                  <a:srgbClr val="FFFFFF"/>
                </a:solidFill>
                <a:latin typeface="Gill Sans MT"/>
                <a:cs typeface="Gill Sans MT"/>
              </a:rPr>
              <a:t>G</a:t>
            </a:r>
            <a:r>
              <a:rPr sz="1600" b="1" spc="-55" dirty="0">
                <a:solidFill>
                  <a:srgbClr val="FFFFFF"/>
                </a:solidFill>
                <a:latin typeface="Gill Sans MT"/>
                <a:cs typeface="Gill Sans MT"/>
              </a:rPr>
              <a:t> </a:t>
            </a:r>
            <a:r>
              <a:rPr sz="1600" b="1" dirty="0">
                <a:solidFill>
                  <a:srgbClr val="FFFFFF"/>
                </a:solidFill>
                <a:latin typeface="Gill Sans MT"/>
                <a:cs typeface="Gill Sans MT"/>
              </a:rPr>
              <a:t>H</a:t>
            </a:r>
            <a:r>
              <a:rPr sz="1600" b="1" spc="-45" dirty="0">
                <a:solidFill>
                  <a:srgbClr val="FFFFFF"/>
                </a:solidFill>
                <a:latin typeface="Gill Sans MT"/>
                <a:cs typeface="Gill Sans MT"/>
              </a:rPr>
              <a:t> </a:t>
            </a:r>
            <a:r>
              <a:rPr sz="1600" b="1" dirty="0">
                <a:solidFill>
                  <a:srgbClr val="FFFFFF"/>
                </a:solidFill>
                <a:latin typeface="Gill Sans MT"/>
                <a:cs typeface="Gill Sans MT"/>
              </a:rPr>
              <a:t>T</a:t>
            </a:r>
            <a:r>
              <a:rPr sz="1600" b="1" spc="-55" dirty="0">
                <a:solidFill>
                  <a:srgbClr val="FFFFFF"/>
                </a:solidFill>
                <a:latin typeface="Gill Sans MT"/>
                <a:cs typeface="Gill Sans MT"/>
              </a:rPr>
              <a:t> </a:t>
            </a:r>
            <a:r>
              <a:rPr sz="1600" b="1" spc="-50" dirty="0">
                <a:solidFill>
                  <a:srgbClr val="FFFFFF"/>
                </a:solidFill>
                <a:latin typeface="Gill Sans MT"/>
                <a:cs typeface="Gill Sans MT"/>
              </a:rPr>
              <a:t>S </a:t>
            </a:r>
            <a:r>
              <a:rPr sz="1600" b="1" spc="185" dirty="0">
                <a:solidFill>
                  <a:srgbClr val="FFFFFF"/>
                </a:solidFill>
                <a:latin typeface="Gill Sans MT"/>
                <a:cs typeface="Gill Sans MT"/>
              </a:rPr>
              <a:t>RE</a:t>
            </a:r>
            <a:r>
              <a:rPr sz="1600" b="1" spc="-50" dirty="0">
                <a:solidFill>
                  <a:srgbClr val="FFFFFF"/>
                </a:solidFill>
                <a:latin typeface="Gill Sans MT"/>
                <a:cs typeface="Gill Sans MT"/>
              </a:rPr>
              <a:t> </a:t>
            </a:r>
            <a:r>
              <a:rPr sz="1600" b="1" dirty="0">
                <a:solidFill>
                  <a:srgbClr val="FFFFFF"/>
                </a:solidFill>
                <a:latin typeface="Gill Sans MT"/>
                <a:cs typeface="Gill Sans MT"/>
              </a:rPr>
              <a:t>S</a:t>
            </a:r>
            <a:r>
              <a:rPr sz="1600" b="1" spc="-45" dirty="0">
                <a:solidFill>
                  <a:srgbClr val="FFFFFF"/>
                </a:solidFill>
                <a:latin typeface="Gill Sans MT"/>
                <a:cs typeface="Gill Sans MT"/>
              </a:rPr>
              <a:t> </a:t>
            </a:r>
            <a:r>
              <a:rPr sz="1600" b="1" dirty="0">
                <a:solidFill>
                  <a:srgbClr val="FFFFFF"/>
                </a:solidFill>
                <a:latin typeface="Gill Sans MT"/>
                <a:cs typeface="Gill Sans MT"/>
              </a:rPr>
              <a:t>E</a:t>
            </a:r>
            <a:r>
              <a:rPr sz="1600" b="1" spc="-50" dirty="0">
                <a:solidFill>
                  <a:srgbClr val="FFFFFF"/>
                </a:solidFill>
                <a:latin typeface="Gill Sans MT"/>
                <a:cs typeface="Gill Sans MT"/>
              </a:rPr>
              <a:t> </a:t>
            </a:r>
            <a:r>
              <a:rPr sz="1600" b="1" spc="-20" dirty="0">
                <a:solidFill>
                  <a:srgbClr val="FFFFFF"/>
                </a:solidFill>
                <a:latin typeface="Gill Sans MT"/>
                <a:cs typeface="Gill Sans MT"/>
              </a:rPr>
              <a:t>R</a:t>
            </a:r>
            <a:r>
              <a:rPr sz="1600" b="1" spc="-135" dirty="0">
                <a:solidFill>
                  <a:srgbClr val="FFFFFF"/>
                </a:solidFill>
                <a:latin typeface="Gill Sans MT"/>
                <a:cs typeface="Gill Sans MT"/>
              </a:rPr>
              <a:t> </a:t>
            </a:r>
            <a:r>
              <a:rPr sz="1600" b="1" dirty="0">
                <a:solidFill>
                  <a:srgbClr val="FFFFFF"/>
                </a:solidFill>
                <a:latin typeface="Gill Sans MT"/>
                <a:cs typeface="Gill Sans MT"/>
              </a:rPr>
              <a:t>V</a:t>
            </a:r>
            <a:r>
              <a:rPr sz="1600" b="1" spc="-45" dirty="0">
                <a:solidFill>
                  <a:srgbClr val="FFFFFF"/>
                </a:solidFill>
                <a:latin typeface="Gill Sans MT"/>
                <a:cs typeface="Gill Sans MT"/>
              </a:rPr>
              <a:t> </a:t>
            </a:r>
            <a:r>
              <a:rPr sz="1600" b="1" dirty="0">
                <a:solidFill>
                  <a:srgbClr val="FFFFFF"/>
                </a:solidFill>
                <a:latin typeface="Gill Sans MT"/>
                <a:cs typeface="Gill Sans MT"/>
              </a:rPr>
              <a:t>E</a:t>
            </a:r>
            <a:r>
              <a:rPr sz="1600" b="1" spc="-50" dirty="0">
                <a:solidFill>
                  <a:srgbClr val="FFFFFF"/>
                </a:solidFill>
                <a:latin typeface="Gill Sans MT"/>
                <a:cs typeface="Gill Sans MT"/>
              </a:rPr>
              <a:t> D</a:t>
            </a:r>
            <a:endParaRPr sz="1600" dirty="0">
              <a:latin typeface="Gill Sans MT"/>
              <a:cs typeface="Gill Sans MT"/>
            </a:endParaRPr>
          </a:p>
          <a:p>
            <a:pPr>
              <a:lnSpc>
                <a:spcPct val="100000"/>
              </a:lnSpc>
              <a:spcBef>
                <a:spcPts val="1575"/>
              </a:spcBef>
            </a:pPr>
            <a:endParaRPr sz="1600" dirty="0">
              <a:latin typeface="Gill Sans MT"/>
              <a:cs typeface="Gill Sans MT"/>
            </a:endParaRPr>
          </a:p>
          <a:p>
            <a:pPr marL="12700" marR="405765">
              <a:lnSpc>
                <a:spcPct val="113700"/>
              </a:lnSpc>
              <a:tabLst>
                <a:tab pos="732790" algn="l"/>
                <a:tab pos="829944" algn="l"/>
                <a:tab pos="1475105" algn="l"/>
              </a:tabLst>
            </a:pPr>
            <a:r>
              <a:rPr sz="1600" b="1" spc="185" dirty="0">
                <a:solidFill>
                  <a:srgbClr val="FFFFFF"/>
                </a:solidFill>
                <a:latin typeface="Gill Sans MT"/>
                <a:cs typeface="Gill Sans MT"/>
              </a:rPr>
              <a:t>TH</a:t>
            </a:r>
            <a:r>
              <a:rPr sz="1600" b="1" spc="-50" dirty="0">
                <a:solidFill>
                  <a:srgbClr val="FFFFFF"/>
                </a:solidFill>
                <a:latin typeface="Gill Sans MT"/>
                <a:cs typeface="Gill Sans MT"/>
              </a:rPr>
              <a:t> </a:t>
            </a:r>
            <a:r>
              <a:rPr sz="1600" b="1" dirty="0">
                <a:solidFill>
                  <a:srgbClr val="FFFFFF"/>
                </a:solidFill>
                <a:latin typeface="Gill Sans MT"/>
                <a:cs typeface="Gill Sans MT"/>
              </a:rPr>
              <a:t>I</a:t>
            </a:r>
            <a:r>
              <a:rPr sz="1600" b="1" spc="-50" dirty="0">
                <a:solidFill>
                  <a:srgbClr val="FFFFFF"/>
                </a:solidFill>
                <a:latin typeface="Gill Sans MT"/>
                <a:cs typeface="Gill Sans MT"/>
              </a:rPr>
              <a:t> S</a:t>
            </a:r>
            <a:r>
              <a:rPr sz="1600" b="1" dirty="0">
                <a:solidFill>
                  <a:srgbClr val="FFFFFF"/>
                </a:solidFill>
                <a:latin typeface="Gill Sans MT"/>
                <a:cs typeface="Gill Sans MT"/>
              </a:rPr>
              <a:t>		M</a:t>
            </a:r>
            <a:r>
              <a:rPr sz="1600" b="1" spc="-55" dirty="0">
                <a:solidFill>
                  <a:srgbClr val="FFFFFF"/>
                </a:solidFill>
                <a:latin typeface="Gill Sans MT"/>
                <a:cs typeface="Gill Sans MT"/>
              </a:rPr>
              <a:t> </a:t>
            </a:r>
            <a:r>
              <a:rPr sz="1600" b="1" spc="-20" dirty="0">
                <a:solidFill>
                  <a:srgbClr val="FFFFFF"/>
                </a:solidFill>
                <a:latin typeface="Gill Sans MT"/>
                <a:cs typeface="Gill Sans MT"/>
              </a:rPr>
              <a:t>A</a:t>
            </a:r>
            <a:r>
              <a:rPr sz="1600" b="1" spc="-235" dirty="0">
                <a:solidFill>
                  <a:srgbClr val="FFFFFF"/>
                </a:solidFill>
                <a:latin typeface="Gill Sans MT"/>
                <a:cs typeface="Gill Sans MT"/>
              </a:rPr>
              <a:t> </a:t>
            </a:r>
            <a:r>
              <a:rPr sz="1600" b="1" spc="195" dirty="0">
                <a:solidFill>
                  <a:srgbClr val="FFFFFF"/>
                </a:solidFill>
                <a:latin typeface="Gill Sans MT"/>
                <a:cs typeface="Gill Sans MT"/>
              </a:rPr>
              <a:t>TE</a:t>
            </a:r>
            <a:r>
              <a:rPr sz="1600" b="1" spc="-55" dirty="0">
                <a:solidFill>
                  <a:srgbClr val="FFFFFF"/>
                </a:solidFill>
                <a:latin typeface="Gill Sans MT"/>
                <a:cs typeface="Gill Sans MT"/>
              </a:rPr>
              <a:t> </a:t>
            </a:r>
            <a:r>
              <a:rPr sz="1600" b="1" dirty="0">
                <a:solidFill>
                  <a:srgbClr val="FFFFFF"/>
                </a:solidFill>
                <a:latin typeface="Gill Sans MT"/>
                <a:cs typeface="Gill Sans MT"/>
              </a:rPr>
              <a:t>R</a:t>
            </a:r>
            <a:r>
              <a:rPr sz="1600" b="1" spc="-45" dirty="0">
                <a:solidFill>
                  <a:srgbClr val="FFFFFF"/>
                </a:solidFill>
                <a:latin typeface="Gill Sans MT"/>
                <a:cs typeface="Gill Sans MT"/>
              </a:rPr>
              <a:t> </a:t>
            </a:r>
            <a:r>
              <a:rPr sz="1600" b="1" dirty="0">
                <a:solidFill>
                  <a:srgbClr val="FFFFFF"/>
                </a:solidFill>
                <a:latin typeface="Gill Sans MT"/>
                <a:cs typeface="Gill Sans MT"/>
              </a:rPr>
              <a:t>I</a:t>
            </a:r>
            <a:r>
              <a:rPr sz="1600" b="1" spc="-45" dirty="0">
                <a:solidFill>
                  <a:srgbClr val="FFFFFF"/>
                </a:solidFill>
                <a:latin typeface="Gill Sans MT"/>
                <a:cs typeface="Gill Sans MT"/>
              </a:rPr>
              <a:t> </a:t>
            </a:r>
            <a:r>
              <a:rPr sz="1600" b="1" dirty="0">
                <a:solidFill>
                  <a:srgbClr val="FFFFFF"/>
                </a:solidFill>
                <a:latin typeface="Gill Sans MT"/>
                <a:cs typeface="Gill Sans MT"/>
              </a:rPr>
              <a:t>A</a:t>
            </a:r>
            <a:r>
              <a:rPr sz="1600" b="1" spc="-50" dirty="0">
                <a:solidFill>
                  <a:srgbClr val="FFFFFF"/>
                </a:solidFill>
                <a:latin typeface="Gill Sans MT"/>
                <a:cs typeface="Gill Sans MT"/>
              </a:rPr>
              <a:t> L </a:t>
            </a:r>
            <a:r>
              <a:rPr sz="1600" b="1" dirty="0">
                <a:solidFill>
                  <a:srgbClr val="FFFFFF"/>
                </a:solidFill>
                <a:latin typeface="Gill Sans MT"/>
                <a:cs typeface="Gill Sans MT"/>
              </a:rPr>
              <a:t>M</a:t>
            </a:r>
            <a:r>
              <a:rPr sz="1600" b="1" spc="-50" dirty="0">
                <a:solidFill>
                  <a:srgbClr val="FFFFFF"/>
                </a:solidFill>
                <a:latin typeface="Gill Sans MT"/>
                <a:cs typeface="Gill Sans MT"/>
              </a:rPr>
              <a:t> </a:t>
            </a:r>
            <a:r>
              <a:rPr sz="1600" b="1" spc="-20" dirty="0">
                <a:solidFill>
                  <a:srgbClr val="FFFFFF"/>
                </a:solidFill>
                <a:latin typeface="Gill Sans MT"/>
                <a:cs typeface="Gill Sans MT"/>
              </a:rPr>
              <a:t>A</a:t>
            </a:r>
            <a:r>
              <a:rPr sz="1600" b="1" spc="-220" dirty="0">
                <a:solidFill>
                  <a:srgbClr val="FFFFFF"/>
                </a:solidFill>
                <a:latin typeface="Gill Sans MT"/>
                <a:cs typeface="Gill Sans MT"/>
              </a:rPr>
              <a:t> </a:t>
            </a:r>
            <a:r>
              <a:rPr sz="1600" b="1" spc="-50" dirty="0">
                <a:solidFill>
                  <a:srgbClr val="FFFFFF"/>
                </a:solidFill>
                <a:latin typeface="Gill Sans MT"/>
                <a:cs typeface="Gill Sans MT"/>
              </a:rPr>
              <a:t>Y</a:t>
            </a:r>
            <a:r>
              <a:rPr sz="1600" b="1" dirty="0">
                <a:solidFill>
                  <a:srgbClr val="FFFFFF"/>
                </a:solidFill>
                <a:latin typeface="Gill Sans MT"/>
                <a:cs typeface="Gill Sans MT"/>
              </a:rPr>
              <a:t>	N</a:t>
            </a:r>
            <a:r>
              <a:rPr sz="1600" b="1" spc="-50" dirty="0">
                <a:solidFill>
                  <a:srgbClr val="FFFFFF"/>
                </a:solidFill>
                <a:latin typeface="Gill Sans MT"/>
                <a:cs typeface="Gill Sans MT"/>
              </a:rPr>
              <a:t> </a:t>
            </a:r>
            <a:r>
              <a:rPr sz="1600" b="1" dirty="0">
                <a:solidFill>
                  <a:srgbClr val="FFFFFF"/>
                </a:solidFill>
                <a:latin typeface="Gill Sans MT"/>
                <a:cs typeface="Gill Sans MT"/>
              </a:rPr>
              <a:t>O</a:t>
            </a:r>
            <a:r>
              <a:rPr sz="1600" b="1" spc="-150" dirty="0">
                <a:solidFill>
                  <a:srgbClr val="FFFFFF"/>
                </a:solidFill>
                <a:latin typeface="Gill Sans MT"/>
                <a:cs typeface="Gill Sans MT"/>
              </a:rPr>
              <a:t> </a:t>
            </a:r>
            <a:r>
              <a:rPr sz="1600" b="1" spc="-50" dirty="0">
                <a:solidFill>
                  <a:srgbClr val="FFFFFF"/>
                </a:solidFill>
                <a:latin typeface="Gill Sans MT"/>
                <a:cs typeface="Gill Sans MT"/>
              </a:rPr>
              <a:t>T</a:t>
            </a:r>
            <a:r>
              <a:rPr sz="1600" b="1" dirty="0">
                <a:solidFill>
                  <a:srgbClr val="FFFFFF"/>
                </a:solidFill>
                <a:latin typeface="Gill Sans MT"/>
                <a:cs typeface="Gill Sans MT"/>
              </a:rPr>
              <a:t>	B</a:t>
            </a:r>
            <a:r>
              <a:rPr sz="1600" b="1" spc="-50" dirty="0">
                <a:solidFill>
                  <a:srgbClr val="FFFFFF"/>
                </a:solidFill>
                <a:latin typeface="Gill Sans MT"/>
                <a:cs typeface="Gill Sans MT"/>
              </a:rPr>
              <a:t> E</a:t>
            </a:r>
            <a:endParaRPr sz="1600" dirty="0">
              <a:latin typeface="Gill Sans MT"/>
              <a:cs typeface="Gill Sans MT"/>
            </a:endParaRPr>
          </a:p>
          <a:p>
            <a:pPr marL="12700" marR="207010">
              <a:lnSpc>
                <a:spcPct val="108800"/>
              </a:lnSpc>
              <a:spcBef>
                <a:spcPts val="25"/>
              </a:spcBef>
              <a:tabLst>
                <a:tab pos="1212850" algn="l"/>
                <a:tab pos="1737995" algn="l"/>
                <a:tab pos="2120900" algn="l"/>
              </a:tabLst>
            </a:pPr>
            <a:r>
              <a:rPr sz="1600" b="1" spc="185" dirty="0">
                <a:solidFill>
                  <a:srgbClr val="FFFFFF"/>
                </a:solidFill>
                <a:latin typeface="Gill Sans MT"/>
                <a:cs typeface="Gill Sans MT"/>
              </a:rPr>
              <a:t>RE</a:t>
            </a:r>
            <a:r>
              <a:rPr sz="1600" b="1" spc="-55" dirty="0">
                <a:solidFill>
                  <a:srgbClr val="FFFFFF"/>
                </a:solidFill>
                <a:latin typeface="Gill Sans MT"/>
                <a:cs typeface="Gill Sans MT"/>
              </a:rPr>
              <a:t> </a:t>
            </a:r>
            <a:r>
              <a:rPr sz="1600" b="1" dirty="0">
                <a:solidFill>
                  <a:srgbClr val="FFFFFF"/>
                </a:solidFill>
                <a:latin typeface="Gill Sans MT"/>
                <a:cs typeface="Gill Sans MT"/>
              </a:rPr>
              <a:t>P</a:t>
            </a:r>
            <a:r>
              <a:rPr sz="1600" b="1" spc="-45" dirty="0">
                <a:solidFill>
                  <a:srgbClr val="FFFFFF"/>
                </a:solidFill>
                <a:latin typeface="Gill Sans MT"/>
                <a:cs typeface="Gill Sans MT"/>
              </a:rPr>
              <a:t> </a:t>
            </a:r>
            <a:r>
              <a:rPr sz="1600" b="1" dirty="0">
                <a:solidFill>
                  <a:srgbClr val="FFFFFF"/>
                </a:solidFill>
                <a:latin typeface="Gill Sans MT"/>
                <a:cs typeface="Gill Sans MT"/>
              </a:rPr>
              <a:t>R</a:t>
            </a:r>
            <a:r>
              <a:rPr sz="1600" b="1" spc="-65" dirty="0">
                <a:solidFill>
                  <a:srgbClr val="FFFFFF"/>
                </a:solidFill>
                <a:latin typeface="Gill Sans MT"/>
                <a:cs typeface="Gill Sans MT"/>
              </a:rPr>
              <a:t> </a:t>
            </a:r>
            <a:r>
              <a:rPr sz="1600" b="1" dirty="0">
                <a:solidFill>
                  <a:srgbClr val="FFFFFF"/>
                </a:solidFill>
                <a:latin typeface="Gill Sans MT"/>
                <a:cs typeface="Gill Sans MT"/>
              </a:rPr>
              <a:t>O</a:t>
            </a:r>
            <a:r>
              <a:rPr sz="1600" b="1" spc="-45" dirty="0">
                <a:solidFill>
                  <a:srgbClr val="FFFFFF"/>
                </a:solidFill>
                <a:latin typeface="Gill Sans MT"/>
                <a:cs typeface="Gill Sans MT"/>
              </a:rPr>
              <a:t> </a:t>
            </a:r>
            <a:r>
              <a:rPr sz="1600" b="1" spc="200" dirty="0">
                <a:solidFill>
                  <a:srgbClr val="FFFFFF"/>
                </a:solidFill>
                <a:latin typeface="Gill Sans MT"/>
                <a:cs typeface="Gill Sans MT"/>
              </a:rPr>
              <a:t>DU</a:t>
            </a:r>
            <a:r>
              <a:rPr sz="1600" b="1" spc="-50" dirty="0">
                <a:solidFill>
                  <a:srgbClr val="FFFFFF"/>
                </a:solidFill>
                <a:latin typeface="Gill Sans MT"/>
                <a:cs typeface="Gill Sans MT"/>
              </a:rPr>
              <a:t> </a:t>
            </a:r>
            <a:r>
              <a:rPr sz="1600" b="1" spc="185" dirty="0">
                <a:solidFill>
                  <a:srgbClr val="FFFFFF"/>
                </a:solidFill>
                <a:latin typeface="Gill Sans MT"/>
                <a:cs typeface="Gill Sans MT"/>
              </a:rPr>
              <a:t>CE</a:t>
            </a:r>
            <a:r>
              <a:rPr sz="1600" b="1" spc="-50" dirty="0">
                <a:solidFill>
                  <a:srgbClr val="FFFFFF"/>
                </a:solidFill>
                <a:latin typeface="Gill Sans MT"/>
                <a:cs typeface="Gill Sans MT"/>
              </a:rPr>
              <a:t> D</a:t>
            </a:r>
            <a:r>
              <a:rPr sz="1600" b="1" dirty="0">
                <a:solidFill>
                  <a:srgbClr val="FFFFFF"/>
                </a:solidFill>
                <a:latin typeface="Gill Sans MT"/>
                <a:cs typeface="Gill Sans MT"/>
              </a:rPr>
              <a:t>	</a:t>
            </a:r>
            <a:r>
              <a:rPr sz="1600" b="1" spc="165" dirty="0">
                <a:solidFill>
                  <a:srgbClr val="FFFFFF"/>
                </a:solidFill>
                <a:latin typeface="Gill Sans MT"/>
                <a:cs typeface="Gill Sans MT"/>
              </a:rPr>
              <a:t>IN </a:t>
            </a:r>
            <a:r>
              <a:rPr sz="1600" b="1" spc="195" dirty="0">
                <a:solidFill>
                  <a:srgbClr val="FFFFFF"/>
                </a:solidFill>
                <a:latin typeface="Gill Sans MT"/>
                <a:cs typeface="Gill Sans MT"/>
              </a:rPr>
              <a:t>WH</a:t>
            </a:r>
            <a:r>
              <a:rPr sz="1600" b="1" spc="-45" dirty="0">
                <a:solidFill>
                  <a:srgbClr val="FFFFFF"/>
                </a:solidFill>
                <a:latin typeface="Gill Sans MT"/>
                <a:cs typeface="Gill Sans MT"/>
              </a:rPr>
              <a:t> </a:t>
            </a:r>
            <a:r>
              <a:rPr sz="1600" b="1" dirty="0">
                <a:solidFill>
                  <a:srgbClr val="FFFFFF"/>
                </a:solidFill>
                <a:latin typeface="Gill Sans MT"/>
                <a:cs typeface="Gill Sans MT"/>
              </a:rPr>
              <a:t>O</a:t>
            </a:r>
            <a:r>
              <a:rPr sz="1600" b="1" spc="-45" dirty="0">
                <a:solidFill>
                  <a:srgbClr val="FFFFFF"/>
                </a:solidFill>
                <a:latin typeface="Gill Sans MT"/>
                <a:cs typeface="Gill Sans MT"/>
              </a:rPr>
              <a:t> </a:t>
            </a:r>
            <a:r>
              <a:rPr sz="1600" b="1" dirty="0">
                <a:solidFill>
                  <a:srgbClr val="FFFFFF"/>
                </a:solidFill>
                <a:latin typeface="Gill Sans MT"/>
                <a:cs typeface="Gill Sans MT"/>
              </a:rPr>
              <a:t>L</a:t>
            </a:r>
            <a:r>
              <a:rPr sz="1600" b="1" spc="-45" dirty="0">
                <a:solidFill>
                  <a:srgbClr val="FFFFFF"/>
                </a:solidFill>
                <a:latin typeface="Gill Sans MT"/>
                <a:cs typeface="Gill Sans MT"/>
              </a:rPr>
              <a:t> </a:t>
            </a:r>
            <a:r>
              <a:rPr sz="1600" b="1" spc="-50" dirty="0">
                <a:solidFill>
                  <a:srgbClr val="FFFFFF"/>
                </a:solidFill>
                <a:latin typeface="Gill Sans MT"/>
                <a:cs typeface="Gill Sans MT"/>
              </a:rPr>
              <a:t>E</a:t>
            </a:r>
            <a:r>
              <a:rPr sz="1600" b="1" dirty="0">
                <a:solidFill>
                  <a:srgbClr val="FFFFFF"/>
                </a:solidFill>
                <a:latin typeface="Gill Sans MT"/>
                <a:cs typeface="Gill Sans MT"/>
              </a:rPr>
              <a:t>	O</a:t>
            </a:r>
            <a:r>
              <a:rPr sz="1600" b="1" spc="-55" dirty="0">
                <a:solidFill>
                  <a:srgbClr val="FFFFFF"/>
                </a:solidFill>
                <a:latin typeface="Gill Sans MT"/>
                <a:cs typeface="Gill Sans MT"/>
              </a:rPr>
              <a:t> </a:t>
            </a:r>
            <a:r>
              <a:rPr sz="1600" b="1" spc="-50" dirty="0">
                <a:solidFill>
                  <a:srgbClr val="FFFFFF"/>
                </a:solidFill>
                <a:latin typeface="Gill Sans MT"/>
                <a:cs typeface="Gill Sans MT"/>
              </a:rPr>
              <a:t>R</a:t>
            </a:r>
            <a:r>
              <a:rPr sz="1600" b="1" dirty="0">
                <a:solidFill>
                  <a:srgbClr val="FFFFFF"/>
                </a:solidFill>
                <a:latin typeface="Gill Sans MT"/>
                <a:cs typeface="Gill Sans MT"/>
              </a:rPr>
              <a:t>	I</a:t>
            </a:r>
            <a:r>
              <a:rPr sz="1600" b="1" spc="-50" dirty="0">
                <a:solidFill>
                  <a:srgbClr val="FFFFFF"/>
                </a:solidFill>
                <a:latin typeface="Gill Sans MT"/>
                <a:cs typeface="Gill Sans MT"/>
              </a:rPr>
              <a:t> N</a:t>
            </a:r>
            <a:endParaRPr sz="1600" dirty="0">
              <a:latin typeface="Gill Sans MT"/>
              <a:cs typeface="Gill Sans MT"/>
            </a:endParaRPr>
          </a:p>
          <a:p>
            <a:pPr marL="12700" marR="414020">
              <a:lnSpc>
                <a:spcPct val="108800"/>
              </a:lnSpc>
              <a:spcBef>
                <a:spcPts val="20"/>
              </a:spcBef>
              <a:tabLst>
                <a:tab pos="716915" algn="l"/>
                <a:tab pos="839469" algn="l"/>
              </a:tabLst>
            </a:pPr>
            <a:r>
              <a:rPr sz="1600" b="1" spc="95" dirty="0">
                <a:solidFill>
                  <a:srgbClr val="FFFFFF"/>
                </a:solidFill>
                <a:latin typeface="Gill Sans MT"/>
                <a:cs typeface="Gill Sans MT"/>
              </a:rPr>
              <a:t>PA</a:t>
            </a:r>
            <a:r>
              <a:rPr sz="1600" b="1" spc="-40" dirty="0">
                <a:solidFill>
                  <a:srgbClr val="FFFFFF"/>
                </a:solidFill>
                <a:latin typeface="Gill Sans MT"/>
                <a:cs typeface="Gill Sans MT"/>
              </a:rPr>
              <a:t> </a:t>
            </a:r>
            <a:r>
              <a:rPr sz="1600" b="1" spc="-20" dirty="0">
                <a:solidFill>
                  <a:srgbClr val="FFFFFF"/>
                </a:solidFill>
                <a:latin typeface="Gill Sans MT"/>
                <a:cs typeface="Gill Sans MT"/>
              </a:rPr>
              <a:t>R</a:t>
            </a:r>
            <a:r>
              <a:rPr sz="1600" b="1" spc="-130" dirty="0">
                <a:solidFill>
                  <a:srgbClr val="FFFFFF"/>
                </a:solidFill>
                <a:latin typeface="Gill Sans MT"/>
                <a:cs typeface="Gill Sans MT"/>
              </a:rPr>
              <a:t> </a:t>
            </a:r>
            <a:r>
              <a:rPr sz="1600" b="1" spc="-50" dirty="0">
                <a:solidFill>
                  <a:srgbClr val="FFFFFF"/>
                </a:solidFill>
                <a:latin typeface="Gill Sans MT"/>
                <a:cs typeface="Gill Sans MT"/>
              </a:rPr>
              <a:t>T</a:t>
            </a:r>
            <a:r>
              <a:rPr sz="1600" b="1" dirty="0">
                <a:solidFill>
                  <a:srgbClr val="FFFFFF"/>
                </a:solidFill>
                <a:latin typeface="Gill Sans MT"/>
                <a:cs typeface="Gill Sans MT"/>
              </a:rPr>
              <a:t>		W</a:t>
            </a:r>
            <a:r>
              <a:rPr sz="1600" b="1" spc="-55" dirty="0">
                <a:solidFill>
                  <a:srgbClr val="FFFFFF"/>
                </a:solidFill>
                <a:latin typeface="Gill Sans MT"/>
                <a:cs typeface="Gill Sans MT"/>
              </a:rPr>
              <a:t> </a:t>
            </a:r>
            <a:r>
              <a:rPr sz="1600" b="1" dirty="0">
                <a:solidFill>
                  <a:srgbClr val="FFFFFF"/>
                </a:solidFill>
                <a:latin typeface="Gill Sans MT"/>
                <a:cs typeface="Gill Sans MT"/>
              </a:rPr>
              <a:t>I</a:t>
            </a:r>
            <a:r>
              <a:rPr sz="1600" b="1" spc="-45" dirty="0">
                <a:solidFill>
                  <a:srgbClr val="FFFFFF"/>
                </a:solidFill>
                <a:latin typeface="Gill Sans MT"/>
                <a:cs typeface="Gill Sans MT"/>
              </a:rPr>
              <a:t> </a:t>
            </a:r>
            <a:r>
              <a:rPr sz="1600" b="1" dirty="0">
                <a:solidFill>
                  <a:srgbClr val="FFFFFF"/>
                </a:solidFill>
                <a:latin typeface="Gill Sans MT"/>
                <a:cs typeface="Gill Sans MT"/>
              </a:rPr>
              <a:t>T</a:t>
            </a:r>
            <a:r>
              <a:rPr sz="1600" b="1" spc="-50" dirty="0">
                <a:solidFill>
                  <a:srgbClr val="FFFFFF"/>
                </a:solidFill>
                <a:latin typeface="Gill Sans MT"/>
                <a:cs typeface="Gill Sans MT"/>
              </a:rPr>
              <a:t> </a:t>
            </a:r>
            <a:r>
              <a:rPr sz="1600" b="1" dirty="0">
                <a:solidFill>
                  <a:srgbClr val="FFFFFF"/>
                </a:solidFill>
                <a:latin typeface="Gill Sans MT"/>
                <a:cs typeface="Gill Sans MT"/>
              </a:rPr>
              <a:t>H</a:t>
            </a:r>
            <a:r>
              <a:rPr sz="1600" b="1" spc="-45" dirty="0">
                <a:solidFill>
                  <a:srgbClr val="FFFFFF"/>
                </a:solidFill>
                <a:latin typeface="Gill Sans MT"/>
                <a:cs typeface="Gill Sans MT"/>
              </a:rPr>
              <a:t> </a:t>
            </a:r>
            <a:r>
              <a:rPr sz="1600" b="1" dirty="0">
                <a:solidFill>
                  <a:srgbClr val="FFFFFF"/>
                </a:solidFill>
                <a:latin typeface="Gill Sans MT"/>
                <a:cs typeface="Gill Sans MT"/>
              </a:rPr>
              <a:t>O</a:t>
            </a:r>
            <a:r>
              <a:rPr sz="1600" b="1" spc="-50" dirty="0">
                <a:solidFill>
                  <a:srgbClr val="FFFFFF"/>
                </a:solidFill>
                <a:latin typeface="Gill Sans MT"/>
                <a:cs typeface="Gill Sans MT"/>
              </a:rPr>
              <a:t> </a:t>
            </a:r>
            <a:r>
              <a:rPr sz="1600" b="1" dirty="0">
                <a:solidFill>
                  <a:srgbClr val="FFFFFF"/>
                </a:solidFill>
                <a:latin typeface="Gill Sans MT"/>
                <a:cs typeface="Gill Sans MT"/>
              </a:rPr>
              <a:t>U</a:t>
            </a:r>
            <a:r>
              <a:rPr sz="1600" b="1" spc="-50" dirty="0">
                <a:solidFill>
                  <a:srgbClr val="FFFFFF"/>
                </a:solidFill>
                <a:latin typeface="Gill Sans MT"/>
                <a:cs typeface="Gill Sans MT"/>
              </a:rPr>
              <a:t> T </a:t>
            </a:r>
            <a:r>
              <a:rPr sz="1600" b="1" spc="185" dirty="0">
                <a:solidFill>
                  <a:srgbClr val="FFFFFF"/>
                </a:solidFill>
                <a:latin typeface="Gill Sans MT"/>
                <a:cs typeface="Gill Sans MT"/>
              </a:rPr>
              <a:t>TH</a:t>
            </a:r>
            <a:r>
              <a:rPr sz="1600" b="1" spc="-45" dirty="0">
                <a:solidFill>
                  <a:srgbClr val="FFFFFF"/>
                </a:solidFill>
                <a:latin typeface="Gill Sans MT"/>
                <a:cs typeface="Gill Sans MT"/>
              </a:rPr>
              <a:t> </a:t>
            </a:r>
            <a:r>
              <a:rPr sz="1600" b="1" spc="-50" dirty="0">
                <a:solidFill>
                  <a:srgbClr val="FFFFFF"/>
                </a:solidFill>
                <a:latin typeface="Gill Sans MT"/>
                <a:cs typeface="Gill Sans MT"/>
              </a:rPr>
              <a:t>E</a:t>
            </a:r>
            <a:r>
              <a:rPr sz="1600" b="1" dirty="0">
                <a:solidFill>
                  <a:srgbClr val="FFFFFF"/>
                </a:solidFill>
                <a:latin typeface="Gill Sans MT"/>
                <a:cs typeface="Gill Sans MT"/>
              </a:rPr>
              <a:t>	E</a:t>
            </a:r>
            <a:r>
              <a:rPr sz="1600" b="1" spc="-55" dirty="0">
                <a:solidFill>
                  <a:srgbClr val="FFFFFF"/>
                </a:solidFill>
                <a:latin typeface="Gill Sans MT"/>
                <a:cs typeface="Gill Sans MT"/>
              </a:rPr>
              <a:t> </a:t>
            </a:r>
            <a:r>
              <a:rPr sz="1600" b="1" spc="195" dirty="0">
                <a:solidFill>
                  <a:srgbClr val="FFFFFF"/>
                </a:solidFill>
                <a:latin typeface="Gill Sans MT"/>
                <a:cs typeface="Gill Sans MT"/>
              </a:rPr>
              <a:t>XP</a:t>
            </a:r>
            <a:r>
              <a:rPr sz="1600" b="1" spc="-45" dirty="0">
                <a:solidFill>
                  <a:srgbClr val="FFFFFF"/>
                </a:solidFill>
                <a:latin typeface="Gill Sans MT"/>
                <a:cs typeface="Gill Sans MT"/>
              </a:rPr>
              <a:t> </a:t>
            </a:r>
            <a:r>
              <a:rPr sz="1600" b="1" dirty="0">
                <a:solidFill>
                  <a:srgbClr val="FFFFFF"/>
                </a:solidFill>
                <a:latin typeface="Gill Sans MT"/>
                <a:cs typeface="Gill Sans MT"/>
              </a:rPr>
              <a:t>R</a:t>
            </a:r>
            <a:r>
              <a:rPr sz="1600" b="1" spc="-40" dirty="0">
                <a:solidFill>
                  <a:srgbClr val="FFFFFF"/>
                </a:solidFill>
                <a:latin typeface="Gill Sans MT"/>
                <a:cs typeface="Gill Sans MT"/>
              </a:rPr>
              <a:t> </a:t>
            </a:r>
            <a:r>
              <a:rPr sz="1600" b="1" dirty="0">
                <a:solidFill>
                  <a:srgbClr val="FFFFFF"/>
                </a:solidFill>
                <a:latin typeface="Gill Sans MT"/>
                <a:cs typeface="Gill Sans MT"/>
              </a:rPr>
              <a:t>E</a:t>
            </a:r>
            <a:r>
              <a:rPr sz="1600" b="1" spc="-50" dirty="0">
                <a:solidFill>
                  <a:srgbClr val="FFFFFF"/>
                </a:solidFill>
                <a:latin typeface="Gill Sans MT"/>
                <a:cs typeface="Gill Sans MT"/>
              </a:rPr>
              <a:t> </a:t>
            </a:r>
            <a:r>
              <a:rPr sz="1600" b="1" dirty="0">
                <a:solidFill>
                  <a:srgbClr val="FFFFFF"/>
                </a:solidFill>
                <a:latin typeface="Gill Sans MT"/>
                <a:cs typeface="Gill Sans MT"/>
              </a:rPr>
              <a:t>S</a:t>
            </a:r>
            <a:r>
              <a:rPr sz="1600" b="1" spc="-55" dirty="0">
                <a:solidFill>
                  <a:srgbClr val="FFFFFF"/>
                </a:solidFill>
                <a:latin typeface="Gill Sans MT"/>
                <a:cs typeface="Gill Sans MT"/>
              </a:rPr>
              <a:t> </a:t>
            </a:r>
            <a:r>
              <a:rPr sz="1600" b="1" spc="-50" dirty="0">
                <a:solidFill>
                  <a:srgbClr val="FFFFFF"/>
                </a:solidFill>
                <a:latin typeface="Gill Sans MT"/>
                <a:cs typeface="Gill Sans MT"/>
              </a:rPr>
              <a:t>S</a:t>
            </a:r>
            <a:endParaRPr sz="1600" dirty="0">
              <a:latin typeface="Gill Sans MT"/>
              <a:cs typeface="Gill Sans MT"/>
            </a:endParaRPr>
          </a:p>
          <a:p>
            <a:pPr marL="12700">
              <a:lnSpc>
                <a:spcPct val="100000"/>
              </a:lnSpc>
              <a:spcBef>
                <a:spcPts val="195"/>
              </a:spcBef>
            </a:pPr>
            <a:r>
              <a:rPr sz="1600" b="1" spc="195" dirty="0">
                <a:solidFill>
                  <a:srgbClr val="FFFFFF"/>
                </a:solidFill>
                <a:latin typeface="Gill Sans MT"/>
                <a:cs typeface="Gill Sans MT"/>
              </a:rPr>
              <a:t>WR</a:t>
            </a:r>
            <a:r>
              <a:rPr sz="1600" b="1" spc="-45" dirty="0">
                <a:solidFill>
                  <a:srgbClr val="FFFFFF"/>
                </a:solidFill>
                <a:latin typeface="Gill Sans MT"/>
                <a:cs typeface="Gill Sans MT"/>
              </a:rPr>
              <a:t> </a:t>
            </a:r>
            <a:r>
              <a:rPr sz="1600" b="1" dirty="0">
                <a:solidFill>
                  <a:srgbClr val="FFFFFF"/>
                </a:solidFill>
                <a:latin typeface="Gill Sans MT"/>
                <a:cs typeface="Gill Sans MT"/>
              </a:rPr>
              <a:t>I</a:t>
            </a:r>
            <a:r>
              <a:rPr sz="1600" b="1" spc="-40" dirty="0">
                <a:solidFill>
                  <a:srgbClr val="FFFFFF"/>
                </a:solidFill>
                <a:latin typeface="Gill Sans MT"/>
                <a:cs typeface="Gill Sans MT"/>
              </a:rPr>
              <a:t> </a:t>
            </a:r>
            <a:r>
              <a:rPr sz="1600" b="1" dirty="0">
                <a:solidFill>
                  <a:srgbClr val="FFFFFF"/>
                </a:solidFill>
                <a:latin typeface="Gill Sans MT"/>
                <a:cs typeface="Gill Sans MT"/>
              </a:rPr>
              <a:t>T</a:t>
            </a:r>
            <a:r>
              <a:rPr sz="1600" b="1" spc="-45" dirty="0">
                <a:solidFill>
                  <a:srgbClr val="FFFFFF"/>
                </a:solidFill>
                <a:latin typeface="Gill Sans MT"/>
                <a:cs typeface="Gill Sans MT"/>
              </a:rPr>
              <a:t> </a:t>
            </a:r>
            <a:r>
              <a:rPr sz="1600" b="1" dirty="0">
                <a:solidFill>
                  <a:srgbClr val="FFFFFF"/>
                </a:solidFill>
                <a:latin typeface="Gill Sans MT"/>
                <a:cs typeface="Gill Sans MT"/>
              </a:rPr>
              <a:t>T</a:t>
            </a:r>
            <a:r>
              <a:rPr sz="1600" b="1" spc="-45" dirty="0">
                <a:solidFill>
                  <a:srgbClr val="FFFFFF"/>
                </a:solidFill>
                <a:latin typeface="Gill Sans MT"/>
                <a:cs typeface="Gill Sans MT"/>
              </a:rPr>
              <a:t> </a:t>
            </a:r>
            <a:r>
              <a:rPr sz="1600" b="1" dirty="0">
                <a:solidFill>
                  <a:srgbClr val="FFFFFF"/>
                </a:solidFill>
                <a:latin typeface="Gill Sans MT"/>
                <a:cs typeface="Gill Sans MT"/>
              </a:rPr>
              <a:t>E</a:t>
            </a:r>
            <a:r>
              <a:rPr sz="1600" b="1" spc="-50" dirty="0">
                <a:solidFill>
                  <a:srgbClr val="FFFFFF"/>
                </a:solidFill>
                <a:latin typeface="Gill Sans MT"/>
                <a:cs typeface="Gill Sans MT"/>
              </a:rPr>
              <a:t> N</a:t>
            </a:r>
            <a:endParaRPr sz="1600" dirty="0">
              <a:latin typeface="Gill Sans MT"/>
              <a:cs typeface="Gill Sans MT"/>
            </a:endParaRPr>
          </a:p>
          <a:p>
            <a:pPr marL="12700" marR="329565">
              <a:lnSpc>
                <a:spcPts val="2110"/>
              </a:lnSpc>
              <a:spcBef>
                <a:spcPts val="80"/>
              </a:spcBef>
              <a:tabLst>
                <a:tab pos="716915" algn="l"/>
                <a:tab pos="1206500" algn="l"/>
                <a:tab pos="1938020" algn="l"/>
              </a:tabLst>
            </a:pPr>
            <a:r>
              <a:rPr sz="1600" b="1" spc="200" dirty="0">
                <a:solidFill>
                  <a:srgbClr val="FFFFFF"/>
                </a:solidFill>
                <a:latin typeface="Gill Sans MT"/>
                <a:cs typeface="Gill Sans MT"/>
              </a:rPr>
              <a:t>PE</a:t>
            </a:r>
            <a:r>
              <a:rPr sz="1600" b="1" spc="-55" dirty="0">
                <a:solidFill>
                  <a:srgbClr val="FFFFFF"/>
                </a:solidFill>
                <a:latin typeface="Gill Sans MT"/>
                <a:cs typeface="Gill Sans MT"/>
              </a:rPr>
              <a:t> </a:t>
            </a:r>
            <a:r>
              <a:rPr sz="1600" b="1" dirty="0">
                <a:solidFill>
                  <a:srgbClr val="FFFFFF"/>
                </a:solidFill>
                <a:latin typeface="Gill Sans MT"/>
                <a:cs typeface="Gill Sans MT"/>
              </a:rPr>
              <a:t>R</a:t>
            </a:r>
            <a:r>
              <a:rPr sz="1600" b="1" spc="-45" dirty="0">
                <a:solidFill>
                  <a:srgbClr val="FFFFFF"/>
                </a:solidFill>
                <a:latin typeface="Gill Sans MT"/>
                <a:cs typeface="Gill Sans MT"/>
              </a:rPr>
              <a:t> </a:t>
            </a:r>
            <a:r>
              <a:rPr sz="1600" b="1" dirty="0">
                <a:solidFill>
                  <a:srgbClr val="FFFFFF"/>
                </a:solidFill>
                <a:latin typeface="Gill Sans MT"/>
                <a:cs typeface="Gill Sans MT"/>
              </a:rPr>
              <a:t>M</a:t>
            </a:r>
            <a:r>
              <a:rPr sz="1600" b="1" spc="-50" dirty="0">
                <a:solidFill>
                  <a:srgbClr val="FFFFFF"/>
                </a:solidFill>
                <a:latin typeface="Gill Sans MT"/>
                <a:cs typeface="Gill Sans MT"/>
              </a:rPr>
              <a:t> </a:t>
            </a:r>
            <a:r>
              <a:rPr sz="1600" b="1" dirty="0">
                <a:solidFill>
                  <a:srgbClr val="FFFFFF"/>
                </a:solidFill>
                <a:latin typeface="Gill Sans MT"/>
                <a:cs typeface="Gill Sans MT"/>
              </a:rPr>
              <a:t>I</a:t>
            </a:r>
            <a:r>
              <a:rPr sz="1600" b="1" spc="-45" dirty="0">
                <a:solidFill>
                  <a:srgbClr val="FFFFFF"/>
                </a:solidFill>
                <a:latin typeface="Gill Sans MT"/>
                <a:cs typeface="Gill Sans MT"/>
              </a:rPr>
              <a:t> </a:t>
            </a:r>
            <a:r>
              <a:rPr sz="1600" b="1" dirty="0">
                <a:solidFill>
                  <a:srgbClr val="FFFFFF"/>
                </a:solidFill>
                <a:latin typeface="Gill Sans MT"/>
                <a:cs typeface="Gill Sans MT"/>
              </a:rPr>
              <a:t>S</a:t>
            </a:r>
            <a:r>
              <a:rPr sz="1600" b="1" spc="-55" dirty="0">
                <a:solidFill>
                  <a:srgbClr val="FFFFFF"/>
                </a:solidFill>
                <a:latin typeface="Gill Sans MT"/>
                <a:cs typeface="Gill Sans MT"/>
              </a:rPr>
              <a:t> </a:t>
            </a:r>
            <a:r>
              <a:rPr sz="1600" b="1" dirty="0">
                <a:solidFill>
                  <a:srgbClr val="FFFFFF"/>
                </a:solidFill>
                <a:latin typeface="Gill Sans MT"/>
                <a:cs typeface="Gill Sans MT"/>
              </a:rPr>
              <a:t>S</a:t>
            </a:r>
            <a:r>
              <a:rPr sz="1600" b="1" spc="-50" dirty="0">
                <a:solidFill>
                  <a:srgbClr val="FFFFFF"/>
                </a:solidFill>
                <a:latin typeface="Gill Sans MT"/>
                <a:cs typeface="Gill Sans MT"/>
              </a:rPr>
              <a:t> </a:t>
            </a:r>
            <a:r>
              <a:rPr sz="1600" b="1" dirty="0">
                <a:solidFill>
                  <a:srgbClr val="FFFFFF"/>
                </a:solidFill>
                <a:latin typeface="Gill Sans MT"/>
                <a:cs typeface="Gill Sans MT"/>
              </a:rPr>
              <a:t>I</a:t>
            </a:r>
            <a:r>
              <a:rPr sz="1600" b="1" spc="-45" dirty="0">
                <a:solidFill>
                  <a:srgbClr val="FFFFFF"/>
                </a:solidFill>
                <a:latin typeface="Gill Sans MT"/>
                <a:cs typeface="Gill Sans MT"/>
              </a:rPr>
              <a:t> </a:t>
            </a:r>
            <a:r>
              <a:rPr sz="1600" b="1" spc="170" dirty="0">
                <a:solidFill>
                  <a:srgbClr val="FFFFFF"/>
                </a:solidFill>
                <a:latin typeface="Gill Sans MT"/>
                <a:cs typeface="Gill Sans MT"/>
              </a:rPr>
              <a:t>ON</a:t>
            </a:r>
            <a:r>
              <a:rPr sz="1600" b="1" dirty="0">
                <a:solidFill>
                  <a:srgbClr val="FFFFFF"/>
                </a:solidFill>
                <a:latin typeface="Gill Sans MT"/>
                <a:cs typeface="Gill Sans MT"/>
              </a:rPr>
              <a:t>	</a:t>
            </a:r>
            <a:r>
              <a:rPr sz="1600" b="1" spc="175" dirty="0">
                <a:solidFill>
                  <a:srgbClr val="FFFFFF"/>
                </a:solidFill>
                <a:latin typeface="Gill Sans MT"/>
                <a:cs typeface="Gill Sans MT"/>
              </a:rPr>
              <a:t>OF </a:t>
            </a:r>
            <a:r>
              <a:rPr sz="1600" b="1" spc="185" dirty="0">
                <a:solidFill>
                  <a:srgbClr val="FFFFFF"/>
                </a:solidFill>
                <a:latin typeface="Gill Sans MT"/>
                <a:cs typeface="Gill Sans MT"/>
              </a:rPr>
              <a:t>TH</a:t>
            </a:r>
            <a:r>
              <a:rPr sz="1600" b="1" spc="-45" dirty="0">
                <a:solidFill>
                  <a:srgbClr val="FFFFFF"/>
                </a:solidFill>
                <a:latin typeface="Gill Sans MT"/>
                <a:cs typeface="Gill Sans MT"/>
              </a:rPr>
              <a:t> </a:t>
            </a:r>
            <a:r>
              <a:rPr sz="1600" b="1" spc="-50" dirty="0">
                <a:solidFill>
                  <a:srgbClr val="FFFFFF"/>
                </a:solidFill>
                <a:latin typeface="Gill Sans MT"/>
                <a:cs typeface="Gill Sans MT"/>
              </a:rPr>
              <a:t>E</a:t>
            </a:r>
            <a:r>
              <a:rPr sz="1600" b="1" dirty="0">
                <a:solidFill>
                  <a:srgbClr val="FFFFFF"/>
                </a:solidFill>
                <a:latin typeface="Gill Sans MT"/>
                <a:cs typeface="Gill Sans MT"/>
              </a:rPr>
              <a:t>	S</a:t>
            </a:r>
            <a:r>
              <a:rPr sz="1600" b="1" spc="-50" dirty="0">
                <a:solidFill>
                  <a:srgbClr val="FFFFFF"/>
                </a:solidFill>
                <a:latin typeface="Gill Sans MT"/>
                <a:cs typeface="Gill Sans MT"/>
              </a:rPr>
              <a:t> C</a:t>
            </a:r>
            <a:r>
              <a:rPr sz="1600" b="1" dirty="0">
                <a:solidFill>
                  <a:srgbClr val="FFFFFF"/>
                </a:solidFill>
                <a:latin typeface="Gill Sans MT"/>
                <a:cs typeface="Gill Sans MT"/>
              </a:rPr>
              <a:t>	B</a:t>
            </a:r>
            <a:r>
              <a:rPr sz="1600" b="1" spc="-60" dirty="0">
                <a:solidFill>
                  <a:srgbClr val="FFFFFF"/>
                </a:solidFill>
                <a:latin typeface="Gill Sans MT"/>
                <a:cs typeface="Gill Sans MT"/>
              </a:rPr>
              <a:t> </a:t>
            </a:r>
            <a:r>
              <a:rPr sz="1600" b="1" dirty="0">
                <a:solidFill>
                  <a:srgbClr val="FFFFFF"/>
                </a:solidFill>
                <a:latin typeface="Gill Sans MT"/>
                <a:cs typeface="Gill Sans MT"/>
              </a:rPr>
              <a:t>A</a:t>
            </a:r>
            <a:r>
              <a:rPr sz="1600" b="1" spc="-55" dirty="0">
                <a:solidFill>
                  <a:srgbClr val="FFFFFF"/>
                </a:solidFill>
                <a:latin typeface="Gill Sans MT"/>
                <a:cs typeface="Gill Sans MT"/>
              </a:rPr>
              <a:t> </a:t>
            </a:r>
            <a:r>
              <a:rPr sz="1600" b="1" dirty="0">
                <a:solidFill>
                  <a:srgbClr val="FFFFFF"/>
                </a:solidFill>
                <a:latin typeface="Gill Sans MT"/>
                <a:cs typeface="Gill Sans MT"/>
              </a:rPr>
              <a:t>R</a:t>
            </a:r>
            <a:r>
              <a:rPr sz="1600" b="1" spc="-45" dirty="0">
                <a:solidFill>
                  <a:srgbClr val="FFFFFF"/>
                </a:solidFill>
                <a:latin typeface="Gill Sans MT"/>
                <a:cs typeface="Gill Sans MT"/>
              </a:rPr>
              <a:t> </a:t>
            </a:r>
            <a:r>
              <a:rPr sz="1600" b="1" spc="-50" dirty="0">
                <a:solidFill>
                  <a:srgbClr val="FFFFFF"/>
                </a:solidFill>
                <a:latin typeface="Gill Sans MT"/>
                <a:cs typeface="Gill Sans MT"/>
              </a:rPr>
              <a:t>.</a:t>
            </a:r>
            <a:endParaRPr sz="1600" dirty="0">
              <a:latin typeface="Gill Sans MT"/>
              <a:cs typeface="Gill Sans M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17405" y="241807"/>
            <a:ext cx="7585075" cy="802640"/>
          </a:xfrm>
          <a:prstGeom prst="rect">
            <a:avLst/>
          </a:prstGeom>
        </p:spPr>
        <p:txBody>
          <a:bodyPr vert="horz" wrap="square" lIns="0" tIns="12700" rIns="0" bIns="0" rtlCol="0">
            <a:spAutoFit/>
          </a:bodyPr>
          <a:lstStyle/>
          <a:p>
            <a:pPr marL="12700">
              <a:lnSpc>
                <a:spcPct val="100000"/>
              </a:lnSpc>
              <a:spcBef>
                <a:spcPts val="100"/>
              </a:spcBef>
            </a:pPr>
            <a:r>
              <a:rPr sz="5100" spc="150" dirty="0"/>
              <a:t>PUBLIC</a:t>
            </a:r>
            <a:r>
              <a:rPr sz="5100" spc="415" dirty="0"/>
              <a:t> </a:t>
            </a:r>
            <a:r>
              <a:rPr sz="5100" spc="140" dirty="0"/>
              <a:t>POLICY</a:t>
            </a:r>
            <a:r>
              <a:rPr sz="5100" spc="420" dirty="0"/>
              <a:t> </a:t>
            </a:r>
            <a:r>
              <a:rPr sz="5100" spc="105" dirty="0"/>
              <a:t>AND</a:t>
            </a:r>
            <a:r>
              <a:rPr sz="5100" spc="409" dirty="0"/>
              <a:t> </a:t>
            </a:r>
            <a:r>
              <a:rPr sz="5100" spc="150" dirty="0"/>
              <a:t>UPL</a:t>
            </a:r>
            <a:endParaRPr sz="5100"/>
          </a:p>
        </p:txBody>
      </p:sp>
      <p:sp>
        <p:nvSpPr>
          <p:cNvPr id="3" name="object 3"/>
          <p:cNvSpPr txBox="1"/>
          <p:nvPr/>
        </p:nvSpPr>
        <p:spPr>
          <a:xfrm>
            <a:off x="1166875" y="1226311"/>
            <a:ext cx="10570845" cy="5442585"/>
          </a:xfrm>
          <a:prstGeom prst="rect">
            <a:avLst/>
          </a:prstGeom>
        </p:spPr>
        <p:txBody>
          <a:bodyPr vert="horz" wrap="square" lIns="0" tIns="9525" rIns="0" bIns="0" rtlCol="0">
            <a:spAutoFit/>
          </a:bodyPr>
          <a:lstStyle/>
          <a:p>
            <a:pPr marL="240029" marR="63500" indent="-227329">
              <a:lnSpc>
                <a:spcPct val="112100"/>
              </a:lnSpc>
              <a:spcBef>
                <a:spcPts val="75"/>
              </a:spcBef>
              <a:buClr>
                <a:srgbClr val="2A1A00"/>
              </a:buClr>
              <a:buFont typeface="Arial"/>
              <a:buChar char="•"/>
              <a:tabLst>
                <a:tab pos="241300" algn="l"/>
              </a:tabLst>
            </a:pPr>
            <a:r>
              <a:rPr sz="3300" dirty="0">
                <a:solidFill>
                  <a:srgbClr val="595959"/>
                </a:solidFill>
                <a:latin typeface="Cambria"/>
                <a:cs typeface="Cambria"/>
              </a:rPr>
              <a:t>“The</a:t>
            </a:r>
            <a:r>
              <a:rPr sz="3300" spc="70" dirty="0">
                <a:solidFill>
                  <a:srgbClr val="595959"/>
                </a:solidFill>
                <a:latin typeface="Cambria"/>
                <a:cs typeface="Cambria"/>
              </a:rPr>
              <a:t> </a:t>
            </a:r>
            <a:r>
              <a:rPr sz="3300" dirty="0">
                <a:solidFill>
                  <a:srgbClr val="595959"/>
                </a:solidFill>
                <a:latin typeface="Cambria"/>
                <a:cs typeface="Cambria"/>
              </a:rPr>
              <a:t>state</a:t>
            </a:r>
            <a:r>
              <a:rPr sz="3300" spc="75" dirty="0">
                <a:solidFill>
                  <a:srgbClr val="595959"/>
                </a:solidFill>
                <a:latin typeface="Cambria"/>
                <a:cs typeface="Cambria"/>
              </a:rPr>
              <a:t> </a:t>
            </a:r>
            <a:r>
              <a:rPr sz="3300" dirty="0">
                <a:solidFill>
                  <a:srgbClr val="595959"/>
                </a:solidFill>
                <a:latin typeface="Cambria"/>
                <a:cs typeface="Cambria"/>
              </a:rPr>
              <a:t>prohibits</a:t>
            </a:r>
            <a:r>
              <a:rPr sz="3300" spc="60" dirty="0">
                <a:solidFill>
                  <a:srgbClr val="595959"/>
                </a:solidFill>
                <a:latin typeface="Cambria"/>
                <a:cs typeface="Cambria"/>
              </a:rPr>
              <a:t> </a:t>
            </a:r>
            <a:r>
              <a:rPr sz="3300" dirty="0">
                <a:solidFill>
                  <a:srgbClr val="595959"/>
                </a:solidFill>
                <a:latin typeface="Cambria"/>
                <a:cs typeface="Cambria"/>
              </a:rPr>
              <a:t>the</a:t>
            </a:r>
            <a:r>
              <a:rPr sz="3300" spc="75" dirty="0">
                <a:solidFill>
                  <a:srgbClr val="595959"/>
                </a:solidFill>
                <a:latin typeface="Cambria"/>
                <a:cs typeface="Cambria"/>
              </a:rPr>
              <a:t> </a:t>
            </a:r>
            <a:r>
              <a:rPr sz="3300" dirty="0">
                <a:solidFill>
                  <a:srgbClr val="595959"/>
                </a:solidFill>
                <a:latin typeface="Cambria"/>
                <a:cs typeface="Cambria"/>
              </a:rPr>
              <a:t>unauthorized</a:t>
            </a:r>
            <a:r>
              <a:rPr sz="3300" spc="75" dirty="0">
                <a:solidFill>
                  <a:srgbClr val="595959"/>
                </a:solidFill>
                <a:latin typeface="Cambria"/>
                <a:cs typeface="Cambria"/>
              </a:rPr>
              <a:t> </a:t>
            </a:r>
            <a:r>
              <a:rPr sz="3300" dirty="0">
                <a:solidFill>
                  <a:srgbClr val="595959"/>
                </a:solidFill>
                <a:latin typeface="Cambria"/>
                <a:cs typeface="Cambria"/>
              </a:rPr>
              <a:t>practice</a:t>
            </a:r>
            <a:r>
              <a:rPr sz="3300" spc="75" dirty="0">
                <a:solidFill>
                  <a:srgbClr val="595959"/>
                </a:solidFill>
                <a:latin typeface="Cambria"/>
                <a:cs typeface="Cambria"/>
              </a:rPr>
              <a:t> </a:t>
            </a:r>
            <a:r>
              <a:rPr sz="3300" dirty="0">
                <a:solidFill>
                  <a:srgbClr val="595959"/>
                </a:solidFill>
                <a:latin typeface="Cambria"/>
                <a:cs typeface="Cambria"/>
              </a:rPr>
              <a:t>of</a:t>
            </a:r>
            <a:r>
              <a:rPr sz="3300" spc="50" dirty="0">
                <a:solidFill>
                  <a:srgbClr val="595959"/>
                </a:solidFill>
                <a:latin typeface="Cambria"/>
                <a:cs typeface="Cambria"/>
              </a:rPr>
              <a:t> </a:t>
            </a:r>
            <a:r>
              <a:rPr sz="3300" dirty="0">
                <a:solidFill>
                  <a:srgbClr val="595959"/>
                </a:solidFill>
                <a:latin typeface="Cambria"/>
                <a:cs typeface="Cambria"/>
              </a:rPr>
              <a:t>law</a:t>
            </a:r>
            <a:r>
              <a:rPr sz="3300" spc="85" dirty="0">
                <a:solidFill>
                  <a:srgbClr val="595959"/>
                </a:solidFill>
                <a:latin typeface="Cambria"/>
                <a:cs typeface="Cambria"/>
              </a:rPr>
              <a:t> </a:t>
            </a:r>
            <a:r>
              <a:rPr sz="3300" spc="-25" dirty="0">
                <a:solidFill>
                  <a:srgbClr val="595959"/>
                </a:solidFill>
                <a:latin typeface="Cambria"/>
                <a:cs typeface="Cambria"/>
              </a:rPr>
              <a:t>not 	</a:t>
            </a:r>
            <a:r>
              <a:rPr sz="3300" dirty="0">
                <a:solidFill>
                  <a:srgbClr val="595959"/>
                </a:solidFill>
                <a:latin typeface="Cambria"/>
                <a:cs typeface="Cambria"/>
              </a:rPr>
              <a:t>for</a:t>
            </a:r>
            <a:r>
              <a:rPr sz="3300" spc="60" dirty="0">
                <a:solidFill>
                  <a:srgbClr val="595959"/>
                </a:solidFill>
                <a:latin typeface="Cambria"/>
                <a:cs typeface="Cambria"/>
              </a:rPr>
              <a:t> </a:t>
            </a:r>
            <a:r>
              <a:rPr sz="3300" dirty="0">
                <a:solidFill>
                  <a:srgbClr val="595959"/>
                </a:solidFill>
                <a:latin typeface="Cambria"/>
                <a:cs typeface="Cambria"/>
              </a:rPr>
              <a:t>the</a:t>
            </a:r>
            <a:r>
              <a:rPr sz="3300" spc="70" dirty="0">
                <a:solidFill>
                  <a:srgbClr val="595959"/>
                </a:solidFill>
                <a:latin typeface="Cambria"/>
                <a:cs typeface="Cambria"/>
              </a:rPr>
              <a:t> </a:t>
            </a:r>
            <a:r>
              <a:rPr sz="3300" dirty="0">
                <a:solidFill>
                  <a:srgbClr val="595959"/>
                </a:solidFill>
                <a:latin typeface="Cambria"/>
                <a:cs typeface="Cambria"/>
              </a:rPr>
              <a:t>economic</a:t>
            </a:r>
            <a:r>
              <a:rPr sz="3300" spc="65" dirty="0">
                <a:solidFill>
                  <a:srgbClr val="595959"/>
                </a:solidFill>
                <a:latin typeface="Cambria"/>
                <a:cs typeface="Cambria"/>
              </a:rPr>
              <a:t> </a:t>
            </a:r>
            <a:r>
              <a:rPr sz="3300" dirty="0">
                <a:solidFill>
                  <a:srgbClr val="595959"/>
                </a:solidFill>
                <a:latin typeface="Cambria"/>
                <a:cs typeface="Cambria"/>
              </a:rPr>
              <a:t>protection</a:t>
            </a:r>
            <a:r>
              <a:rPr sz="3300" spc="80" dirty="0">
                <a:solidFill>
                  <a:srgbClr val="595959"/>
                </a:solidFill>
                <a:latin typeface="Cambria"/>
                <a:cs typeface="Cambria"/>
              </a:rPr>
              <a:t> </a:t>
            </a:r>
            <a:r>
              <a:rPr sz="3300" dirty="0">
                <a:solidFill>
                  <a:srgbClr val="595959"/>
                </a:solidFill>
                <a:latin typeface="Cambria"/>
                <a:cs typeface="Cambria"/>
              </a:rPr>
              <a:t>of</a:t>
            </a:r>
            <a:r>
              <a:rPr sz="3300" spc="50" dirty="0">
                <a:solidFill>
                  <a:srgbClr val="595959"/>
                </a:solidFill>
                <a:latin typeface="Cambria"/>
                <a:cs typeface="Cambria"/>
              </a:rPr>
              <a:t> </a:t>
            </a:r>
            <a:r>
              <a:rPr sz="3300" dirty="0">
                <a:solidFill>
                  <a:srgbClr val="595959"/>
                </a:solidFill>
                <a:latin typeface="Cambria"/>
                <a:cs typeface="Cambria"/>
              </a:rPr>
              <a:t>the</a:t>
            </a:r>
            <a:r>
              <a:rPr sz="3300" spc="70" dirty="0">
                <a:solidFill>
                  <a:srgbClr val="595959"/>
                </a:solidFill>
                <a:latin typeface="Cambria"/>
                <a:cs typeface="Cambria"/>
              </a:rPr>
              <a:t> </a:t>
            </a:r>
            <a:r>
              <a:rPr sz="3300" dirty="0">
                <a:solidFill>
                  <a:srgbClr val="595959"/>
                </a:solidFill>
                <a:latin typeface="Cambria"/>
                <a:cs typeface="Cambria"/>
              </a:rPr>
              <a:t>legal</a:t>
            </a:r>
            <a:r>
              <a:rPr sz="3300" spc="60" dirty="0">
                <a:solidFill>
                  <a:srgbClr val="595959"/>
                </a:solidFill>
                <a:latin typeface="Cambria"/>
                <a:cs typeface="Cambria"/>
              </a:rPr>
              <a:t> </a:t>
            </a:r>
            <a:r>
              <a:rPr sz="3300" dirty="0">
                <a:solidFill>
                  <a:srgbClr val="595959"/>
                </a:solidFill>
                <a:latin typeface="Cambria"/>
                <a:cs typeface="Cambria"/>
              </a:rPr>
              <a:t>profession,</a:t>
            </a:r>
            <a:r>
              <a:rPr sz="3300" spc="55" dirty="0">
                <a:solidFill>
                  <a:srgbClr val="595959"/>
                </a:solidFill>
                <a:latin typeface="Cambria"/>
                <a:cs typeface="Cambria"/>
              </a:rPr>
              <a:t> </a:t>
            </a:r>
            <a:r>
              <a:rPr sz="3300" spc="-25" dirty="0">
                <a:solidFill>
                  <a:srgbClr val="595959"/>
                </a:solidFill>
                <a:latin typeface="Cambria"/>
                <a:cs typeface="Cambria"/>
              </a:rPr>
              <a:t>but 	</a:t>
            </a:r>
            <a:r>
              <a:rPr sz="3300" dirty="0">
                <a:solidFill>
                  <a:srgbClr val="595959"/>
                </a:solidFill>
                <a:latin typeface="Cambria"/>
                <a:cs typeface="Cambria"/>
              </a:rPr>
              <a:t>rather</a:t>
            </a:r>
            <a:r>
              <a:rPr sz="3300" spc="65" dirty="0">
                <a:solidFill>
                  <a:srgbClr val="595959"/>
                </a:solidFill>
                <a:latin typeface="Cambria"/>
                <a:cs typeface="Cambria"/>
              </a:rPr>
              <a:t> </a:t>
            </a:r>
            <a:r>
              <a:rPr sz="3300" dirty="0">
                <a:solidFill>
                  <a:srgbClr val="595959"/>
                </a:solidFill>
                <a:latin typeface="Cambria"/>
                <a:cs typeface="Cambria"/>
              </a:rPr>
              <a:t>to</a:t>
            </a:r>
            <a:r>
              <a:rPr sz="3300" spc="70" dirty="0">
                <a:solidFill>
                  <a:srgbClr val="595959"/>
                </a:solidFill>
                <a:latin typeface="Cambria"/>
                <a:cs typeface="Cambria"/>
              </a:rPr>
              <a:t> </a:t>
            </a:r>
            <a:r>
              <a:rPr sz="3300" dirty="0">
                <a:solidFill>
                  <a:srgbClr val="595959"/>
                </a:solidFill>
                <a:latin typeface="Cambria"/>
                <a:cs typeface="Cambria"/>
              </a:rPr>
              <a:t>protect</a:t>
            </a:r>
            <a:r>
              <a:rPr sz="3300" spc="65" dirty="0">
                <a:solidFill>
                  <a:srgbClr val="595959"/>
                </a:solidFill>
                <a:latin typeface="Cambria"/>
                <a:cs typeface="Cambria"/>
              </a:rPr>
              <a:t> </a:t>
            </a:r>
            <a:r>
              <a:rPr sz="3300" dirty="0">
                <a:solidFill>
                  <a:srgbClr val="595959"/>
                </a:solidFill>
                <a:latin typeface="Cambria"/>
                <a:cs typeface="Cambria"/>
              </a:rPr>
              <a:t>the</a:t>
            </a:r>
            <a:r>
              <a:rPr sz="3300" spc="70" dirty="0">
                <a:solidFill>
                  <a:srgbClr val="595959"/>
                </a:solidFill>
                <a:latin typeface="Cambria"/>
                <a:cs typeface="Cambria"/>
              </a:rPr>
              <a:t> </a:t>
            </a:r>
            <a:r>
              <a:rPr sz="3300" dirty="0">
                <a:solidFill>
                  <a:srgbClr val="595959"/>
                </a:solidFill>
                <a:latin typeface="Cambria"/>
                <a:cs typeface="Cambria"/>
              </a:rPr>
              <a:t>public</a:t>
            </a:r>
            <a:r>
              <a:rPr sz="3300" spc="65" dirty="0">
                <a:solidFill>
                  <a:srgbClr val="595959"/>
                </a:solidFill>
                <a:latin typeface="Cambria"/>
                <a:cs typeface="Cambria"/>
              </a:rPr>
              <a:t> </a:t>
            </a:r>
            <a:r>
              <a:rPr sz="3300" dirty="0">
                <a:solidFill>
                  <a:srgbClr val="595959"/>
                </a:solidFill>
                <a:latin typeface="Cambria"/>
                <a:cs typeface="Cambria"/>
              </a:rPr>
              <a:t>from</a:t>
            </a:r>
            <a:r>
              <a:rPr sz="3300" spc="90" dirty="0">
                <a:solidFill>
                  <a:srgbClr val="595959"/>
                </a:solidFill>
                <a:latin typeface="Cambria"/>
                <a:cs typeface="Cambria"/>
              </a:rPr>
              <a:t> </a:t>
            </a:r>
            <a:r>
              <a:rPr sz="3300" dirty="0">
                <a:solidFill>
                  <a:srgbClr val="595959"/>
                </a:solidFill>
                <a:latin typeface="Cambria"/>
                <a:cs typeface="Cambria"/>
              </a:rPr>
              <a:t>the</a:t>
            </a:r>
            <a:r>
              <a:rPr sz="3300" spc="70" dirty="0">
                <a:solidFill>
                  <a:srgbClr val="595959"/>
                </a:solidFill>
                <a:latin typeface="Cambria"/>
                <a:cs typeface="Cambria"/>
              </a:rPr>
              <a:t> </a:t>
            </a:r>
            <a:r>
              <a:rPr sz="3300" dirty="0">
                <a:solidFill>
                  <a:srgbClr val="595959"/>
                </a:solidFill>
                <a:latin typeface="Cambria"/>
                <a:cs typeface="Cambria"/>
              </a:rPr>
              <a:t>consequences</a:t>
            </a:r>
            <a:r>
              <a:rPr sz="3300" spc="60" dirty="0">
                <a:solidFill>
                  <a:srgbClr val="595959"/>
                </a:solidFill>
                <a:latin typeface="Cambria"/>
                <a:cs typeface="Cambria"/>
              </a:rPr>
              <a:t> </a:t>
            </a:r>
            <a:r>
              <a:rPr sz="3300" spc="-25" dirty="0">
                <a:solidFill>
                  <a:srgbClr val="595959"/>
                </a:solidFill>
                <a:latin typeface="Cambria"/>
                <a:cs typeface="Cambria"/>
              </a:rPr>
              <a:t>of 	</a:t>
            </a:r>
            <a:r>
              <a:rPr sz="3300" dirty="0">
                <a:solidFill>
                  <a:srgbClr val="595959"/>
                </a:solidFill>
                <a:latin typeface="Cambria"/>
                <a:cs typeface="Cambria"/>
              </a:rPr>
              <a:t>erroneous</a:t>
            </a:r>
            <a:r>
              <a:rPr sz="3300" spc="55" dirty="0">
                <a:solidFill>
                  <a:srgbClr val="595959"/>
                </a:solidFill>
                <a:latin typeface="Cambria"/>
                <a:cs typeface="Cambria"/>
              </a:rPr>
              <a:t> </a:t>
            </a:r>
            <a:r>
              <a:rPr sz="3300" dirty="0">
                <a:solidFill>
                  <a:srgbClr val="595959"/>
                </a:solidFill>
                <a:latin typeface="Cambria"/>
                <a:cs typeface="Cambria"/>
              </a:rPr>
              <a:t>advice</a:t>
            </a:r>
            <a:r>
              <a:rPr sz="3300" spc="65" dirty="0">
                <a:solidFill>
                  <a:srgbClr val="595959"/>
                </a:solidFill>
                <a:latin typeface="Cambria"/>
                <a:cs typeface="Cambria"/>
              </a:rPr>
              <a:t> </a:t>
            </a:r>
            <a:r>
              <a:rPr sz="3300" dirty="0">
                <a:solidFill>
                  <a:srgbClr val="595959"/>
                </a:solidFill>
                <a:latin typeface="Cambria"/>
                <a:cs typeface="Cambria"/>
              </a:rPr>
              <a:t>from</a:t>
            </a:r>
            <a:r>
              <a:rPr sz="3300" spc="85" dirty="0">
                <a:solidFill>
                  <a:srgbClr val="595959"/>
                </a:solidFill>
                <a:latin typeface="Cambria"/>
                <a:cs typeface="Cambria"/>
              </a:rPr>
              <a:t> </a:t>
            </a:r>
            <a:r>
              <a:rPr sz="3300" dirty="0">
                <a:solidFill>
                  <a:srgbClr val="595959"/>
                </a:solidFill>
                <a:latin typeface="Cambria"/>
                <a:cs typeface="Cambria"/>
              </a:rPr>
              <a:t>those</a:t>
            </a:r>
            <a:r>
              <a:rPr sz="3300" spc="65" dirty="0">
                <a:solidFill>
                  <a:srgbClr val="595959"/>
                </a:solidFill>
                <a:latin typeface="Cambria"/>
                <a:cs typeface="Cambria"/>
              </a:rPr>
              <a:t> </a:t>
            </a:r>
            <a:r>
              <a:rPr sz="3300" dirty="0">
                <a:solidFill>
                  <a:srgbClr val="595959"/>
                </a:solidFill>
                <a:latin typeface="Cambria"/>
                <a:cs typeface="Cambria"/>
              </a:rPr>
              <a:t>untrained</a:t>
            </a:r>
            <a:r>
              <a:rPr sz="3300" spc="70" dirty="0">
                <a:solidFill>
                  <a:srgbClr val="595959"/>
                </a:solidFill>
                <a:latin typeface="Cambria"/>
                <a:cs typeface="Cambria"/>
              </a:rPr>
              <a:t> </a:t>
            </a:r>
            <a:r>
              <a:rPr sz="3300" dirty="0">
                <a:solidFill>
                  <a:srgbClr val="595959"/>
                </a:solidFill>
                <a:latin typeface="Cambria"/>
                <a:cs typeface="Cambria"/>
              </a:rPr>
              <a:t>in</a:t>
            </a:r>
            <a:r>
              <a:rPr sz="3300" spc="75" dirty="0">
                <a:solidFill>
                  <a:srgbClr val="595959"/>
                </a:solidFill>
                <a:latin typeface="Cambria"/>
                <a:cs typeface="Cambria"/>
              </a:rPr>
              <a:t> </a:t>
            </a:r>
            <a:r>
              <a:rPr sz="3300" dirty="0">
                <a:solidFill>
                  <a:srgbClr val="595959"/>
                </a:solidFill>
                <a:latin typeface="Cambria"/>
                <a:cs typeface="Cambria"/>
              </a:rPr>
              <a:t>the</a:t>
            </a:r>
            <a:r>
              <a:rPr sz="3300" spc="65" dirty="0">
                <a:solidFill>
                  <a:srgbClr val="595959"/>
                </a:solidFill>
                <a:latin typeface="Cambria"/>
                <a:cs typeface="Cambria"/>
              </a:rPr>
              <a:t> </a:t>
            </a:r>
            <a:r>
              <a:rPr sz="3300" spc="-10" dirty="0">
                <a:solidFill>
                  <a:srgbClr val="595959"/>
                </a:solidFill>
                <a:latin typeface="Cambria"/>
                <a:cs typeface="Cambria"/>
              </a:rPr>
              <a:t>law.”</a:t>
            </a:r>
            <a:endParaRPr sz="3300">
              <a:latin typeface="Cambria"/>
              <a:cs typeface="Cambria"/>
            </a:endParaRPr>
          </a:p>
          <a:p>
            <a:pPr marL="1841500">
              <a:lnSpc>
                <a:spcPct val="100000"/>
              </a:lnSpc>
              <a:spcBef>
                <a:spcPts val="1830"/>
              </a:spcBef>
            </a:pPr>
            <a:r>
              <a:rPr sz="2000" dirty="0">
                <a:solidFill>
                  <a:srgbClr val="595959"/>
                </a:solidFill>
                <a:latin typeface="Cambria"/>
                <a:cs typeface="Cambria"/>
              </a:rPr>
              <a:t>State</a:t>
            </a:r>
            <a:r>
              <a:rPr sz="2000" spc="-40" dirty="0">
                <a:solidFill>
                  <a:srgbClr val="595959"/>
                </a:solidFill>
                <a:latin typeface="Cambria"/>
                <a:cs typeface="Cambria"/>
              </a:rPr>
              <a:t> </a:t>
            </a:r>
            <a:r>
              <a:rPr sz="2000" dirty="0">
                <a:solidFill>
                  <a:srgbClr val="595959"/>
                </a:solidFill>
                <a:latin typeface="Cambria"/>
                <a:cs typeface="Cambria"/>
              </a:rPr>
              <a:t>of</a:t>
            </a:r>
            <a:r>
              <a:rPr sz="2000" spc="-40" dirty="0">
                <a:solidFill>
                  <a:srgbClr val="595959"/>
                </a:solidFill>
                <a:latin typeface="Cambria"/>
                <a:cs typeface="Cambria"/>
              </a:rPr>
              <a:t> </a:t>
            </a:r>
            <a:r>
              <a:rPr sz="2000" dirty="0">
                <a:solidFill>
                  <a:srgbClr val="595959"/>
                </a:solidFill>
                <a:latin typeface="Cambria"/>
                <a:cs typeface="Cambria"/>
              </a:rPr>
              <a:t>South</a:t>
            </a:r>
            <a:r>
              <a:rPr sz="2000" spc="-40" dirty="0">
                <a:solidFill>
                  <a:srgbClr val="595959"/>
                </a:solidFill>
                <a:latin typeface="Cambria"/>
                <a:cs typeface="Cambria"/>
              </a:rPr>
              <a:t> </a:t>
            </a:r>
            <a:r>
              <a:rPr sz="2000" dirty="0">
                <a:solidFill>
                  <a:srgbClr val="595959"/>
                </a:solidFill>
                <a:latin typeface="Cambria"/>
                <a:cs typeface="Cambria"/>
              </a:rPr>
              <a:t>Carolina</a:t>
            </a:r>
            <a:r>
              <a:rPr sz="2000" spc="-40" dirty="0">
                <a:solidFill>
                  <a:srgbClr val="595959"/>
                </a:solidFill>
                <a:latin typeface="Cambria"/>
                <a:cs typeface="Cambria"/>
              </a:rPr>
              <a:t> </a:t>
            </a:r>
            <a:r>
              <a:rPr sz="2000" dirty="0">
                <a:solidFill>
                  <a:srgbClr val="595959"/>
                </a:solidFill>
                <a:latin typeface="Cambria"/>
                <a:cs typeface="Cambria"/>
              </a:rPr>
              <a:t>vs.</a:t>
            </a:r>
            <a:r>
              <a:rPr sz="2000" spc="-30" dirty="0">
                <a:solidFill>
                  <a:srgbClr val="595959"/>
                </a:solidFill>
                <a:latin typeface="Cambria"/>
                <a:cs typeface="Cambria"/>
              </a:rPr>
              <a:t> </a:t>
            </a:r>
            <a:r>
              <a:rPr sz="2000" spc="-10" dirty="0">
                <a:solidFill>
                  <a:srgbClr val="595959"/>
                </a:solidFill>
                <a:latin typeface="Cambria"/>
                <a:cs typeface="Cambria"/>
              </a:rPr>
              <a:t>Buyers</a:t>
            </a:r>
            <a:r>
              <a:rPr sz="2000" spc="-35" dirty="0">
                <a:solidFill>
                  <a:srgbClr val="595959"/>
                </a:solidFill>
                <a:latin typeface="Cambria"/>
                <a:cs typeface="Cambria"/>
              </a:rPr>
              <a:t> </a:t>
            </a:r>
            <a:r>
              <a:rPr sz="2000" dirty="0">
                <a:solidFill>
                  <a:srgbClr val="595959"/>
                </a:solidFill>
                <a:latin typeface="Cambria"/>
                <a:cs typeface="Cambria"/>
              </a:rPr>
              <a:t>Service</a:t>
            </a:r>
            <a:r>
              <a:rPr sz="2000" spc="-35" dirty="0">
                <a:solidFill>
                  <a:srgbClr val="595959"/>
                </a:solidFill>
                <a:latin typeface="Cambria"/>
                <a:cs typeface="Cambria"/>
              </a:rPr>
              <a:t> </a:t>
            </a:r>
            <a:r>
              <a:rPr sz="2000" spc="-25" dirty="0">
                <a:solidFill>
                  <a:srgbClr val="595959"/>
                </a:solidFill>
                <a:latin typeface="Cambria"/>
                <a:cs typeface="Cambria"/>
              </a:rPr>
              <a:t>Company,</a:t>
            </a:r>
            <a:r>
              <a:rPr sz="2000" spc="-30" dirty="0">
                <a:solidFill>
                  <a:srgbClr val="595959"/>
                </a:solidFill>
                <a:latin typeface="Cambria"/>
                <a:cs typeface="Cambria"/>
              </a:rPr>
              <a:t> </a:t>
            </a:r>
            <a:r>
              <a:rPr sz="2000" dirty="0">
                <a:solidFill>
                  <a:srgbClr val="595959"/>
                </a:solidFill>
                <a:latin typeface="Cambria"/>
                <a:cs typeface="Cambria"/>
              </a:rPr>
              <a:t>Inc.,</a:t>
            </a:r>
            <a:r>
              <a:rPr sz="2000" spc="-35" dirty="0">
                <a:solidFill>
                  <a:srgbClr val="595959"/>
                </a:solidFill>
                <a:latin typeface="Cambria"/>
                <a:cs typeface="Cambria"/>
              </a:rPr>
              <a:t> </a:t>
            </a:r>
            <a:r>
              <a:rPr sz="2000" dirty="0">
                <a:solidFill>
                  <a:srgbClr val="595959"/>
                </a:solidFill>
                <a:latin typeface="Cambria"/>
                <a:cs typeface="Cambria"/>
              </a:rPr>
              <a:t>292</a:t>
            </a:r>
            <a:r>
              <a:rPr sz="2000" spc="-30" dirty="0">
                <a:solidFill>
                  <a:srgbClr val="595959"/>
                </a:solidFill>
                <a:latin typeface="Cambria"/>
                <a:cs typeface="Cambria"/>
              </a:rPr>
              <a:t> </a:t>
            </a:r>
            <a:r>
              <a:rPr sz="2000" dirty="0">
                <a:solidFill>
                  <a:srgbClr val="595959"/>
                </a:solidFill>
                <a:latin typeface="Cambria"/>
                <a:cs typeface="Cambria"/>
              </a:rPr>
              <a:t>SC</a:t>
            </a:r>
            <a:r>
              <a:rPr sz="2000" spc="-40" dirty="0">
                <a:solidFill>
                  <a:srgbClr val="595959"/>
                </a:solidFill>
                <a:latin typeface="Cambria"/>
                <a:cs typeface="Cambria"/>
              </a:rPr>
              <a:t> </a:t>
            </a:r>
            <a:r>
              <a:rPr sz="2000" dirty="0">
                <a:solidFill>
                  <a:srgbClr val="595959"/>
                </a:solidFill>
                <a:latin typeface="Cambria"/>
                <a:cs typeface="Cambria"/>
              </a:rPr>
              <a:t>426</a:t>
            </a:r>
            <a:r>
              <a:rPr sz="2000" spc="-30" dirty="0">
                <a:solidFill>
                  <a:srgbClr val="595959"/>
                </a:solidFill>
                <a:latin typeface="Cambria"/>
                <a:cs typeface="Cambria"/>
              </a:rPr>
              <a:t> </a:t>
            </a:r>
            <a:r>
              <a:rPr sz="2000" dirty="0">
                <a:solidFill>
                  <a:srgbClr val="595959"/>
                </a:solidFill>
                <a:latin typeface="Cambria"/>
                <a:cs typeface="Cambria"/>
              </a:rPr>
              <a:t>(S.C.</a:t>
            </a:r>
            <a:r>
              <a:rPr sz="2000" spc="-30" dirty="0">
                <a:solidFill>
                  <a:srgbClr val="595959"/>
                </a:solidFill>
                <a:latin typeface="Cambria"/>
                <a:cs typeface="Cambria"/>
              </a:rPr>
              <a:t> </a:t>
            </a:r>
            <a:r>
              <a:rPr sz="2000" spc="-10" dirty="0">
                <a:solidFill>
                  <a:srgbClr val="595959"/>
                </a:solidFill>
                <a:latin typeface="Cambria"/>
                <a:cs typeface="Cambria"/>
              </a:rPr>
              <a:t>1987)</a:t>
            </a:r>
            <a:endParaRPr sz="2000">
              <a:latin typeface="Cambria"/>
              <a:cs typeface="Cambria"/>
            </a:endParaRPr>
          </a:p>
          <a:p>
            <a:pPr marL="240029" marR="59690" indent="-227329">
              <a:lnSpc>
                <a:spcPct val="112400"/>
              </a:lnSpc>
              <a:spcBef>
                <a:spcPts val="705"/>
              </a:spcBef>
              <a:buClr>
                <a:srgbClr val="2A1A00"/>
              </a:buClr>
              <a:buFont typeface="Arial"/>
              <a:buChar char="•"/>
              <a:tabLst>
                <a:tab pos="241300" algn="l"/>
              </a:tabLst>
            </a:pPr>
            <a:r>
              <a:rPr sz="3300" dirty="0">
                <a:solidFill>
                  <a:srgbClr val="595959"/>
                </a:solidFill>
                <a:latin typeface="Cambria"/>
                <a:cs typeface="Cambria"/>
              </a:rPr>
              <a:t>“The</a:t>
            </a:r>
            <a:r>
              <a:rPr sz="3300" spc="70" dirty="0">
                <a:solidFill>
                  <a:srgbClr val="595959"/>
                </a:solidFill>
                <a:latin typeface="Cambria"/>
                <a:cs typeface="Cambria"/>
              </a:rPr>
              <a:t> </a:t>
            </a:r>
            <a:r>
              <a:rPr sz="3300" dirty="0">
                <a:solidFill>
                  <a:srgbClr val="595959"/>
                </a:solidFill>
                <a:latin typeface="Cambria"/>
                <a:cs typeface="Cambria"/>
              </a:rPr>
              <a:t>goal</a:t>
            </a:r>
            <a:r>
              <a:rPr sz="3300" spc="60" dirty="0">
                <a:solidFill>
                  <a:srgbClr val="595959"/>
                </a:solidFill>
                <a:latin typeface="Cambria"/>
                <a:cs typeface="Cambria"/>
              </a:rPr>
              <a:t> </a:t>
            </a:r>
            <a:r>
              <a:rPr sz="3300" dirty="0">
                <a:solidFill>
                  <a:srgbClr val="595959"/>
                </a:solidFill>
                <a:latin typeface="Cambria"/>
                <a:cs typeface="Cambria"/>
              </a:rPr>
              <a:t>of</a:t>
            </a:r>
            <a:r>
              <a:rPr sz="3300" spc="55" dirty="0">
                <a:solidFill>
                  <a:srgbClr val="595959"/>
                </a:solidFill>
                <a:latin typeface="Cambria"/>
                <a:cs typeface="Cambria"/>
              </a:rPr>
              <a:t> </a:t>
            </a:r>
            <a:r>
              <a:rPr sz="3300" dirty="0">
                <a:solidFill>
                  <a:srgbClr val="595959"/>
                </a:solidFill>
                <a:latin typeface="Cambria"/>
                <a:cs typeface="Cambria"/>
              </a:rPr>
              <a:t>the</a:t>
            </a:r>
            <a:r>
              <a:rPr sz="3300" spc="75" dirty="0">
                <a:solidFill>
                  <a:srgbClr val="595959"/>
                </a:solidFill>
                <a:latin typeface="Cambria"/>
                <a:cs typeface="Cambria"/>
              </a:rPr>
              <a:t> </a:t>
            </a:r>
            <a:r>
              <a:rPr sz="3300" dirty="0">
                <a:solidFill>
                  <a:srgbClr val="595959"/>
                </a:solidFill>
                <a:latin typeface="Cambria"/>
                <a:cs typeface="Cambria"/>
              </a:rPr>
              <a:t>prohibition</a:t>
            </a:r>
            <a:r>
              <a:rPr sz="3300" spc="80" dirty="0">
                <a:solidFill>
                  <a:srgbClr val="595959"/>
                </a:solidFill>
                <a:latin typeface="Cambria"/>
                <a:cs typeface="Cambria"/>
              </a:rPr>
              <a:t> </a:t>
            </a:r>
            <a:r>
              <a:rPr sz="3300" dirty="0">
                <a:solidFill>
                  <a:srgbClr val="595959"/>
                </a:solidFill>
                <a:latin typeface="Cambria"/>
                <a:cs typeface="Cambria"/>
              </a:rPr>
              <a:t>against</a:t>
            </a:r>
            <a:r>
              <a:rPr sz="3300" spc="65" dirty="0">
                <a:solidFill>
                  <a:srgbClr val="595959"/>
                </a:solidFill>
                <a:latin typeface="Cambria"/>
                <a:cs typeface="Cambria"/>
              </a:rPr>
              <a:t> </a:t>
            </a:r>
            <a:r>
              <a:rPr sz="3300" dirty="0">
                <a:solidFill>
                  <a:srgbClr val="595959"/>
                </a:solidFill>
                <a:latin typeface="Cambria"/>
                <a:cs typeface="Cambria"/>
              </a:rPr>
              <a:t>the</a:t>
            </a:r>
            <a:r>
              <a:rPr sz="3300" spc="70" dirty="0">
                <a:solidFill>
                  <a:srgbClr val="595959"/>
                </a:solidFill>
                <a:latin typeface="Cambria"/>
                <a:cs typeface="Cambria"/>
              </a:rPr>
              <a:t> </a:t>
            </a:r>
            <a:r>
              <a:rPr sz="3300" spc="-10" dirty="0">
                <a:solidFill>
                  <a:srgbClr val="595959"/>
                </a:solidFill>
                <a:latin typeface="Cambria"/>
                <a:cs typeface="Cambria"/>
              </a:rPr>
              <a:t>unauthorized 	</a:t>
            </a:r>
            <a:r>
              <a:rPr sz="3300" dirty="0">
                <a:solidFill>
                  <a:srgbClr val="595959"/>
                </a:solidFill>
                <a:latin typeface="Cambria"/>
                <a:cs typeface="Cambria"/>
              </a:rPr>
              <a:t>practice</a:t>
            </a:r>
            <a:r>
              <a:rPr sz="3300" spc="40" dirty="0">
                <a:solidFill>
                  <a:srgbClr val="595959"/>
                </a:solidFill>
                <a:latin typeface="Cambria"/>
                <a:cs typeface="Cambria"/>
              </a:rPr>
              <a:t> </a:t>
            </a:r>
            <a:r>
              <a:rPr sz="3300" dirty="0">
                <a:solidFill>
                  <a:srgbClr val="595959"/>
                </a:solidFill>
                <a:latin typeface="Cambria"/>
                <a:cs typeface="Cambria"/>
              </a:rPr>
              <a:t>of</a:t>
            </a:r>
            <a:r>
              <a:rPr sz="3300" spc="30" dirty="0">
                <a:solidFill>
                  <a:srgbClr val="595959"/>
                </a:solidFill>
                <a:latin typeface="Cambria"/>
                <a:cs typeface="Cambria"/>
              </a:rPr>
              <a:t> </a:t>
            </a:r>
            <a:r>
              <a:rPr sz="3300" dirty="0">
                <a:solidFill>
                  <a:srgbClr val="595959"/>
                </a:solidFill>
                <a:latin typeface="Cambria"/>
                <a:cs typeface="Cambria"/>
              </a:rPr>
              <a:t>law</a:t>
            </a:r>
            <a:r>
              <a:rPr sz="3300" spc="65" dirty="0">
                <a:solidFill>
                  <a:srgbClr val="595959"/>
                </a:solidFill>
                <a:latin typeface="Cambria"/>
                <a:cs typeface="Cambria"/>
              </a:rPr>
              <a:t> </a:t>
            </a:r>
            <a:r>
              <a:rPr sz="3300" dirty="0">
                <a:solidFill>
                  <a:srgbClr val="595959"/>
                </a:solidFill>
                <a:latin typeface="Cambria"/>
                <a:cs typeface="Cambria"/>
              </a:rPr>
              <a:t>is</a:t>
            </a:r>
            <a:r>
              <a:rPr sz="3300" spc="35" dirty="0">
                <a:solidFill>
                  <a:srgbClr val="595959"/>
                </a:solidFill>
                <a:latin typeface="Cambria"/>
                <a:cs typeface="Cambria"/>
              </a:rPr>
              <a:t> </a:t>
            </a:r>
            <a:r>
              <a:rPr sz="3300" dirty="0">
                <a:solidFill>
                  <a:srgbClr val="595959"/>
                </a:solidFill>
                <a:latin typeface="Cambria"/>
                <a:cs typeface="Cambria"/>
              </a:rPr>
              <a:t>to</a:t>
            </a:r>
            <a:r>
              <a:rPr sz="3300" spc="40" dirty="0">
                <a:solidFill>
                  <a:srgbClr val="595959"/>
                </a:solidFill>
                <a:latin typeface="Cambria"/>
                <a:cs typeface="Cambria"/>
              </a:rPr>
              <a:t> </a:t>
            </a:r>
            <a:r>
              <a:rPr sz="3300" dirty="0">
                <a:solidFill>
                  <a:srgbClr val="595959"/>
                </a:solidFill>
                <a:latin typeface="Cambria"/>
                <a:cs typeface="Cambria"/>
              </a:rPr>
              <a:t>protect</a:t>
            </a:r>
            <a:r>
              <a:rPr sz="3300" spc="40" dirty="0">
                <a:solidFill>
                  <a:srgbClr val="595959"/>
                </a:solidFill>
                <a:latin typeface="Cambria"/>
                <a:cs typeface="Cambria"/>
              </a:rPr>
              <a:t> </a:t>
            </a:r>
            <a:r>
              <a:rPr sz="3300" dirty="0">
                <a:solidFill>
                  <a:srgbClr val="595959"/>
                </a:solidFill>
                <a:latin typeface="Cambria"/>
                <a:cs typeface="Cambria"/>
              </a:rPr>
              <a:t>the</a:t>
            </a:r>
            <a:r>
              <a:rPr sz="3300" spc="40" dirty="0">
                <a:solidFill>
                  <a:srgbClr val="595959"/>
                </a:solidFill>
                <a:latin typeface="Cambria"/>
                <a:cs typeface="Cambria"/>
              </a:rPr>
              <a:t> </a:t>
            </a:r>
            <a:r>
              <a:rPr sz="3300" dirty="0">
                <a:solidFill>
                  <a:srgbClr val="595959"/>
                </a:solidFill>
                <a:latin typeface="Cambria"/>
                <a:cs typeface="Cambria"/>
              </a:rPr>
              <a:t>public</a:t>
            </a:r>
            <a:r>
              <a:rPr sz="3300" spc="40" dirty="0">
                <a:solidFill>
                  <a:srgbClr val="595959"/>
                </a:solidFill>
                <a:latin typeface="Cambria"/>
                <a:cs typeface="Cambria"/>
              </a:rPr>
              <a:t> </a:t>
            </a:r>
            <a:r>
              <a:rPr sz="3300" dirty="0">
                <a:solidFill>
                  <a:srgbClr val="595959"/>
                </a:solidFill>
                <a:latin typeface="Cambria"/>
                <a:cs typeface="Cambria"/>
              </a:rPr>
              <a:t>from</a:t>
            </a:r>
            <a:r>
              <a:rPr sz="3300" spc="60" dirty="0">
                <a:solidFill>
                  <a:srgbClr val="595959"/>
                </a:solidFill>
                <a:latin typeface="Cambria"/>
                <a:cs typeface="Cambria"/>
              </a:rPr>
              <a:t> </a:t>
            </a:r>
            <a:r>
              <a:rPr sz="3300" spc="-10" dirty="0">
                <a:solidFill>
                  <a:srgbClr val="595959"/>
                </a:solidFill>
                <a:latin typeface="Cambria"/>
                <a:cs typeface="Cambria"/>
              </a:rPr>
              <a:t>incompetent, 	</a:t>
            </a:r>
            <a:r>
              <a:rPr sz="3300" dirty="0">
                <a:solidFill>
                  <a:srgbClr val="595959"/>
                </a:solidFill>
                <a:latin typeface="Cambria"/>
                <a:cs typeface="Cambria"/>
              </a:rPr>
              <a:t>unethical,</a:t>
            </a:r>
            <a:r>
              <a:rPr sz="3300" spc="110" dirty="0">
                <a:solidFill>
                  <a:srgbClr val="595959"/>
                </a:solidFill>
                <a:latin typeface="Cambria"/>
                <a:cs typeface="Cambria"/>
              </a:rPr>
              <a:t> </a:t>
            </a:r>
            <a:r>
              <a:rPr sz="3300" dirty="0">
                <a:solidFill>
                  <a:srgbClr val="595959"/>
                </a:solidFill>
                <a:latin typeface="Cambria"/>
                <a:cs typeface="Cambria"/>
              </a:rPr>
              <a:t>or</a:t>
            </a:r>
            <a:r>
              <a:rPr sz="3300" spc="120" dirty="0">
                <a:solidFill>
                  <a:srgbClr val="595959"/>
                </a:solidFill>
                <a:latin typeface="Cambria"/>
                <a:cs typeface="Cambria"/>
              </a:rPr>
              <a:t> </a:t>
            </a:r>
            <a:r>
              <a:rPr sz="3300" dirty="0">
                <a:solidFill>
                  <a:srgbClr val="595959"/>
                </a:solidFill>
                <a:latin typeface="Cambria"/>
                <a:cs typeface="Cambria"/>
              </a:rPr>
              <a:t>irresponsible</a:t>
            </a:r>
            <a:r>
              <a:rPr sz="3300" spc="135" dirty="0">
                <a:solidFill>
                  <a:srgbClr val="595959"/>
                </a:solidFill>
                <a:latin typeface="Cambria"/>
                <a:cs typeface="Cambria"/>
              </a:rPr>
              <a:t> </a:t>
            </a:r>
            <a:r>
              <a:rPr sz="3300" spc="-10" dirty="0">
                <a:solidFill>
                  <a:srgbClr val="595959"/>
                </a:solidFill>
                <a:latin typeface="Cambria"/>
                <a:cs typeface="Cambria"/>
              </a:rPr>
              <a:t>representation.”</a:t>
            </a:r>
            <a:endParaRPr sz="3300">
              <a:latin typeface="Cambria"/>
              <a:cs typeface="Cambria"/>
            </a:endParaRPr>
          </a:p>
          <a:p>
            <a:pPr marL="1841500">
              <a:lnSpc>
                <a:spcPct val="100000"/>
              </a:lnSpc>
              <a:spcBef>
                <a:spcPts val="1850"/>
              </a:spcBef>
            </a:pPr>
            <a:r>
              <a:rPr sz="2000" dirty="0">
                <a:solidFill>
                  <a:srgbClr val="595959"/>
                </a:solidFill>
                <a:latin typeface="Cambria"/>
                <a:cs typeface="Cambria"/>
              </a:rPr>
              <a:t>Renaissance</a:t>
            </a:r>
            <a:r>
              <a:rPr sz="2000" spc="-40" dirty="0">
                <a:solidFill>
                  <a:srgbClr val="595959"/>
                </a:solidFill>
                <a:latin typeface="Cambria"/>
                <a:cs typeface="Cambria"/>
              </a:rPr>
              <a:t> </a:t>
            </a:r>
            <a:r>
              <a:rPr sz="2000" dirty="0">
                <a:solidFill>
                  <a:srgbClr val="595959"/>
                </a:solidFill>
                <a:latin typeface="Cambria"/>
                <a:cs typeface="Cambria"/>
              </a:rPr>
              <a:t>Enterprises,</a:t>
            </a:r>
            <a:r>
              <a:rPr sz="2000" spc="-35" dirty="0">
                <a:solidFill>
                  <a:srgbClr val="595959"/>
                </a:solidFill>
                <a:latin typeface="Cambria"/>
                <a:cs typeface="Cambria"/>
              </a:rPr>
              <a:t> </a:t>
            </a:r>
            <a:r>
              <a:rPr sz="2000" dirty="0">
                <a:solidFill>
                  <a:srgbClr val="595959"/>
                </a:solidFill>
                <a:latin typeface="Cambria"/>
                <a:cs typeface="Cambria"/>
              </a:rPr>
              <a:t>Inc.</a:t>
            </a:r>
            <a:r>
              <a:rPr sz="2000" spc="-35" dirty="0">
                <a:solidFill>
                  <a:srgbClr val="595959"/>
                </a:solidFill>
                <a:latin typeface="Cambria"/>
                <a:cs typeface="Cambria"/>
              </a:rPr>
              <a:t> </a:t>
            </a:r>
            <a:r>
              <a:rPr sz="2000" spc="-80" dirty="0">
                <a:solidFill>
                  <a:srgbClr val="595959"/>
                </a:solidFill>
                <a:latin typeface="Cambria"/>
                <a:cs typeface="Cambria"/>
              </a:rPr>
              <a:t>v.</a:t>
            </a:r>
            <a:r>
              <a:rPr sz="2000" spc="-30" dirty="0">
                <a:solidFill>
                  <a:srgbClr val="595959"/>
                </a:solidFill>
                <a:latin typeface="Cambria"/>
                <a:cs typeface="Cambria"/>
              </a:rPr>
              <a:t> </a:t>
            </a:r>
            <a:r>
              <a:rPr sz="2000" dirty="0">
                <a:solidFill>
                  <a:srgbClr val="595959"/>
                </a:solidFill>
                <a:latin typeface="Cambria"/>
                <a:cs typeface="Cambria"/>
              </a:rPr>
              <a:t>Summit</a:t>
            </a:r>
            <a:r>
              <a:rPr sz="2000" spc="-35" dirty="0">
                <a:solidFill>
                  <a:srgbClr val="595959"/>
                </a:solidFill>
                <a:latin typeface="Cambria"/>
                <a:cs typeface="Cambria"/>
              </a:rPr>
              <a:t> </a:t>
            </a:r>
            <a:r>
              <a:rPr sz="2000" spc="-20" dirty="0">
                <a:solidFill>
                  <a:srgbClr val="595959"/>
                </a:solidFill>
                <a:latin typeface="Cambria"/>
                <a:cs typeface="Cambria"/>
              </a:rPr>
              <a:t>Teleservices,</a:t>
            </a:r>
            <a:r>
              <a:rPr sz="2000" spc="-35" dirty="0">
                <a:solidFill>
                  <a:srgbClr val="595959"/>
                </a:solidFill>
                <a:latin typeface="Cambria"/>
                <a:cs typeface="Cambria"/>
              </a:rPr>
              <a:t> </a:t>
            </a:r>
            <a:r>
              <a:rPr sz="2000" dirty="0">
                <a:solidFill>
                  <a:srgbClr val="595959"/>
                </a:solidFill>
                <a:latin typeface="Cambria"/>
                <a:cs typeface="Cambria"/>
              </a:rPr>
              <a:t>Inc.,</a:t>
            </a:r>
            <a:r>
              <a:rPr sz="2000" spc="-35" dirty="0">
                <a:solidFill>
                  <a:srgbClr val="595959"/>
                </a:solidFill>
                <a:latin typeface="Cambria"/>
                <a:cs typeface="Cambria"/>
              </a:rPr>
              <a:t> </a:t>
            </a:r>
            <a:r>
              <a:rPr sz="2000" dirty="0">
                <a:solidFill>
                  <a:srgbClr val="595959"/>
                </a:solidFill>
                <a:latin typeface="Cambria"/>
                <a:cs typeface="Cambria"/>
              </a:rPr>
              <a:t>334</a:t>
            </a:r>
            <a:r>
              <a:rPr sz="2000" spc="-30" dirty="0">
                <a:solidFill>
                  <a:srgbClr val="595959"/>
                </a:solidFill>
                <a:latin typeface="Cambria"/>
                <a:cs typeface="Cambria"/>
              </a:rPr>
              <a:t> </a:t>
            </a:r>
            <a:r>
              <a:rPr sz="2000" dirty="0">
                <a:solidFill>
                  <a:srgbClr val="595959"/>
                </a:solidFill>
                <a:latin typeface="Cambria"/>
                <a:cs typeface="Cambria"/>
              </a:rPr>
              <a:t>SC</a:t>
            </a:r>
            <a:r>
              <a:rPr sz="2000" spc="-35" dirty="0">
                <a:solidFill>
                  <a:srgbClr val="595959"/>
                </a:solidFill>
                <a:latin typeface="Cambria"/>
                <a:cs typeface="Cambria"/>
              </a:rPr>
              <a:t> </a:t>
            </a:r>
            <a:r>
              <a:rPr sz="2000" dirty="0">
                <a:solidFill>
                  <a:srgbClr val="595959"/>
                </a:solidFill>
                <a:latin typeface="Cambria"/>
                <a:cs typeface="Cambria"/>
              </a:rPr>
              <a:t>649</a:t>
            </a:r>
            <a:r>
              <a:rPr sz="2000" spc="-30" dirty="0">
                <a:solidFill>
                  <a:srgbClr val="595959"/>
                </a:solidFill>
                <a:latin typeface="Cambria"/>
                <a:cs typeface="Cambria"/>
              </a:rPr>
              <a:t> </a:t>
            </a:r>
            <a:r>
              <a:rPr sz="2000" dirty="0">
                <a:solidFill>
                  <a:srgbClr val="595959"/>
                </a:solidFill>
                <a:latin typeface="Cambria"/>
                <a:cs typeface="Cambria"/>
              </a:rPr>
              <a:t>(S.C.</a:t>
            </a:r>
            <a:r>
              <a:rPr sz="2000" spc="-35" dirty="0">
                <a:solidFill>
                  <a:srgbClr val="595959"/>
                </a:solidFill>
                <a:latin typeface="Cambria"/>
                <a:cs typeface="Cambria"/>
              </a:rPr>
              <a:t> </a:t>
            </a:r>
            <a:r>
              <a:rPr sz="2000" spc="-10" dirty="0">
                <a:solidFill>
                  <a:srgbClr val="595959"/>
                </a:solidFill>
                <a:latin typeface="Cambria"/>
                <a:cs typeface="Cambria"/>
              </a:rPr>
              <a:t>1999)</a:t>
            </a:r>
            <a:endParaRPr sz="2000">
              <a:latin typeface="Cambria"/>
              <a:cs typeface="Cambria"/>
            </a:endParaRPr>
          </a:p>
          <a:p>
            <a:pPr marR="393700" algn="r">
              <a:lnSpc>
                <a:spcPct val="100000"/>
              </a:lnSpc>
              <a:spcBef>
                <a:spcPts val="695"/>
              </a:spcBef>
            </a:pPr>
            <a:r>
              <a:rPr sz="1400" spc="-50" dirty="0">
                <a:solidFill>
                  <a:srgbClr val="FFFFFF"/>
                </a:solidFill>
                <a:latin typeface="Arial"/>
                <a:cs typeface="Arial"/>
              </a:rPr>
              <a:t>5</a:t>
            </a:r>
            <a:endParaRPr sz="140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58356" y="92455"/>
            <a:ext cx="6060440" cy="802640"/>
          </a:xfrm>
          <a:prstGeom prst="rect">
            <a:avLst/>
          </a:prstGeom>
        </p:spPr>
        <p:txBody>
          <a:bodyPr vert="horz" wrap="square" lIns="0" tIns="12700" rIns="0" bIns="0" rtlCol="0">
            <a:spAutoFit/>
          </a:bodyPr>
          <a:lstStyle/>
          <a:p>
            <a:pPr marL="12700">
              <a:lnSpc>
                <a:spcPct val="100000"/>
              </a:lnSpc>
              <a:spcBef>
                <a:spcPts val="100"/>
              </a:spcBef>
            </a:pPr>
            <a:r>
              <a:rPr sz="5100" spc="120" dirty="0"/>
              <a:t>WHO</a:t>
            </a:r>
            <a:r>
              <a:rPr sz="5100" spc="420" dirty="0"/>
              <a:t> </a:t>
            </a:r>
            <a:r>
              <a:rPr sz="5100" spc="140" dirty="0"/>
              <a:t>DEFINES</a:t>
            </a:r>
            <a:r>
              <a:rPr sz="5100" spc="409" dirty="0"/>
              <a:t> </a:t>
            </a:r>
            <a:r>
              <a:rPr sz="5100" spc="110" dirty="0"/>
              <a:t>UPL?</a:t>
            </a:r>
            <a:endParaRPr sz="5100"/>
          </a:p>
        </p:txBody>
      </p:sp>
      <p:sp>
        <p:nvSpPr>
          <p:cNvPr id="3" name="object 3"/>
          <p:cNvSpPr txBox="1"/>
          <p:nvPr/>
        </p:nvSpPr>
        <p:spPr>
          <a:xfrm>
            <a:off x="882615" y="836167"/>
            <a:ext cx="10734040" cy="5572760"/>
          </a:xfrm>
          <a:prstGeom prst="rect">
            <a:avLst/>
          </a:prstGeom>
        </p:spPr>
        <p:txBody>
          <a:bodyPr vert="horz" wrap="square" lIns="0" tIns="6350" rIns="0" bIns="0" rtlCol="0">
            <a:spAutoFit/>
          </a:bodyPr>
          <a:lstStyle/>
          <a:p>
            <a:pPr marL="240029" marR="1599565" indent="-227329">
              <a:lnSpc>
                <a:spcPct val="101200"/>
              </a:lnSpc>
              <a:spcBef>
                <a:spcPts val="50"/>
              </a:spcBef>
              <a:buClr>
                <a:srgbClr val="2A1A00"/>
              </a:buClr>
              <a:buFont typeface="Arial"/>
              <a:buChar char="•"/>
              <a:tabLst>
                <a:tab pos="241300" algn="l"/>
              </a:tabLst>
            </a:pPr>
            <a:r>
              <a:rPr sz="3300" dirty="0">
                <a:solidFill>
                  <a:srgbClr val="595959"/>
                </a:solidFill>
                <a:latin typeface="Cambria"/>
                <a:cs typeface="Cambria"/>
              </a:rPr>
              <a:t>State</a:t>
            </a:r>
            <a:r>
              <a:rPr sz="3300" spc="60" dirty="0">
                <a:solidFill>
                  <a:srgbClr val="595959"/>
                </a:solidFill>
                <a:latin typeface="Cambria"/>
                <a:cs typeface="Cambria"/>
              </a:rPr>
              <a:t> </a:t>
            </a:r>
            <a:r>
              <a:rPr sz="3300" dirty="0">
                <a:solidFill>
                  <a:srgbClr val="595959"/>
                </a:solidFill>
                <a:latin typeface="Cambria"/>
                <a:cs typeface="Cambria"/>
              </a:rPr>
              <a:t>law</a:t>
            </a:r>
            <a:r>
              <a:rPr sz="3300" spc="85" dirty="0">
                <a:solidFill>
                  <a:srgbClr val="595959"/>
                </a:solidFill>
                <a:latin typeface="Cambria"/>
                <a:cs typeface="Cambria"/>
              </a:rPr>
              <a:t> </a:t>
            </a:r>
            <a:r>
              <a:rPr sz="3300" dirty="0">
                <a:solidFill>
                  <a:srgbClr val="595959"/>
                </a:solidFill>
                <a:latin typeface="Cambria"/>
                <a:cs typeface="Cambria"/>
              </a:rPr>
              <a:t>does</a:t>
            </a:r>
            <a:r>
              <a:rPr sz="3300" spc="55" dirty="0">
                <a:solidFill>
                  <a:srgbClr val="595959"/>
                </a:solidFill>
                <a:latin typeface="Cambria"/>
                <a:cs typeface="Cambria"/>
              </a:rPr>
              <a:t> </a:t>
            </a:r>
            <a:r>
              <a:rPr sz="3300" dirty="0">
                <a:solidFill>
                  <a:srgbClr val="595959"/>
                </a:solidFill>
                <a:latin typeface="Cambria"/>
                <a:cs typeface="Cambria"/>
              </a:rPr>
              <a:t>not</a:t>
            </a:r>
            <a:r>
              <a:rPr sz="3300" spc="60" dirty="0">
                <a:solidFill>
                  <a:srgbClr val="595959"/>
                </a:solidFill>
                <a:latin typeface="Cambria"/>
                <a:cs typeface="Cambria"/>
              </a:rPr>
              <a:t> </a:t>
            </a:r>
            <a:r>
              <a:rPr sz="3300" dirty="0">
                <a:solidFill>
                  <a:srgbClr val="595959"/>
                </a:solidFill>
                <a:latin typeface="Cambria"/>
                <a:cs typeface="Cambria"/>
              </a:rPr>
              <a:t>set</a:t>
            </a:r>
            <a:r>
              <a:rPr sz="3300" spc="55" dirty="0">
                <a:solidFill>
                  <a:srgbClr val="595959"/>
                </a:solidFill>
                <a:latin typeface="Cambria"/>
                <a:cs typeface="Cambria"/>
              </a:rPr>
              <a:t> </a:t>
            </a:r>
            <a:r>
              <a:rPr sz="3300" dirty="0">
                <a:solidFill>
                  <a:srgbClr val="595959"/>
                </a:solidFill>
                <a:latin typeface="Cambria"/>
                <a:cs typeface="Cambria"/>
              </a:rPr>
              <a:t>forth</a:t>
            </a:r>
            <a:r>
              <a:rPr sz="3300" spc="70" dirty="0">
                <a:solidFill>
                  <a:srgbClr val="595959"/>
                </a:solidFill>
                <a:latin typeface="Cambria"/>
                <a:cs typeface="Cambria"/>
              </a:rPr>
              <a:t> </a:t>
            </a:r>
            <a:r>
              <a:rPr sz="3300" dirty="0">
                <a:solidFill>
                  <a:srgbClr val="595959"/>
                </a:solidFill>
                <a:latin typeface="Cambria"/>
                <a:cs typeface="Cambria"/>
              </a:rPr>
              <a:t>a</a:t>
            </a:r>
            <a:r>
              <a:rPr sz="3300" spc="60" dirty="0">
                <a:solidFill>
                  <a:srgbClr val="595959"/>
                </a:solidFill>
                <a:latin typeface="Cambria"/>
                <a:cs typeface="Cambria"/>
              </a:rPr>
              <a:t> </a:t>
            </a:r>
            <a:r>
              <a:rPr sz="3300" dirty="0">
                <a:solidFill>
                  <a:srgbClr val="595959"/>
                </a:solidFill>
                <a:latin typeface="Cambria"/>
                <a:cs typeface="Cambria"/>
              </a:rPr>
              <a:t>list</a:t>
            </a:r>
            <a:r>
              <a:rPr sz="3300" spc="60" dirty="0">
                <a:solidFill>
                  <a:srgbClr val="595959"/>
                </a:solidFill>
                <a:latin typeface="Cambria"/>
                <a:cs typeface="Cambria"/>
              </a:rPr>
              <a:t> </a:t>
            </a:r>
            <a:r>
              <a:rPr sz="3300" dirty="0">
                <a:solidFill>
                  <a:srgbClr val="595959"/>
                </a:solidFill>
                <a:latin typeface="Cambria"/>
                <a:cs typeface="Cambria"/>
              </a:rPr>
              <a:t>of</a:t>
            </a:r>
            <a:r>
              <a:rPr sz="3300" spc="50" dirty="0">
                <a:solidFill>
                  <a:srgbClr val="595959"/>
                </a:solidFill>
                <a:latin typeface="Cambria"/>
                <a:cs typeface="Cambria"/>
              </a:rPr>
              <a:t> </a:t>
            </a:r>
            <a:r>
              <a:rPr sz="3300" dirty="0">
                <a:solidFill>
                  <a:srgbClr val="595959"/>
                </a:solidFill>
                <a:latin typeface="Cambria"/>
                <a:cs typeface="Cambria"/>
              </a:rPr>
              <a:t>activities</a:t>
            </a:r>
            <a:r>
              <a:rPr sz="3300" spc="60" dirty="0">
                <a:solidFill>
                  <a:srgbClr val="595959"/>
                </a:solidFill>
                <a:latin typeface="Cambria"/>
                <a:cs typeface="Cambria"/>
              </a:rPr>
              <a:t> </a:t>
            </a:r>
            <a:r>
              <a:rPr sz="3300" spc="-20" dirty="0">
                <a:solidFill>
                  <a:srgbClr val="595959"/>
                </a:solidFill>
                <a:latin typeface="Cambria"/>
                <a:cs typeface="Cambria"/>
              </a:rPr>
              <a:t>that 	</a:t>
            </a:r>
            <a:r>
              <a:rPr sz="3300" dirty="0">
                <a:solidFill>
                  <a:srgbClr val="595959"/>
                </a:solidFill>
                <a:latin typeface="Cambria"/>
                <a:cs typeface="Cambria"/>
              </a:rPr>
              <a:t>constitute</a:t>
            </a:r>
            <a:r>
              <a:rPr sz="3300" spc="100" dirty="0">
                <a:solidFill>
                  <a:srgbClr val="595959"/>
                </a:solidFill>
                <a:latin typeface="Cambria"/>
                <a:cs typeface="Cambria"/>
              </a:rPr>
              <a:t> </a:t>
            </a:r>
            <a:r>
              <a:rPr sz="3300" dirty="0">
                <a:solidFill>
                  <a:srgbClr val="595959"/>
                </a:solidFill>
                <a:latin typeface="Cambria"/>
                <a:cs typeface="Cambria"/>
              </a:rPr>
              <a:t>the</a:t>
            </a:r>
            <a:r>
              <a:rPr sz="3300" spc="100" dirty="0">
                <a:solidFill>
                  <a:srgbClr val="595959"/>
                </a:solidFill>
                <a:latin typeface="Cambria"/>
                <a:cs typeface="Cambria"/>
              </a:rPr>
              <a:t> </a:t>
            </a:r>
            <a:r>
              <a:rPr sz="3300" dirty="0">
                <a:solidFill>
                  <a:srgbClr val="595959"/>
                </a:solidFill>
                <a:latin typeface="Cambria"/>
                <a:cs typeface="Cambria"/>
              </a:rPr>
              <a:t>unauthorized</a:t>
            </a:r>
            <a:r>
              <a:rPr sz="3300" spc="105" dirty="0">
                <a:solidFill>
                  <a:srgbClr val="595959"/>
                </a:solidFill>
                <a:latin typeface="Cambria"/>
                <a:cs typeface="Cambria"/>
              </a:rPr>
              <a:t> </a:t>
            </a:r>
            <a:r>
              <a:rPr sz="3300" dirty="0">
                <a:solidFill>
                  <a:srgbClr val="595959"/>
                </a:solidFill>
                <a:latin typeface="Cambria"/>
                <a:cs typeface="Cambria"/>
              </a:rPr>
              <a:t>practice</a:t>
            </a:r>
            <a:r>
              <a:rPr sz="3300" spc="100" dirty="0">
                <a:solidFill>
                  <a:srgbClr val="595959"/>
                </a:solidFill>
                <a:latin typeface="Cambria"/>
                <a:cs typeface="Cambria"/>
              </a:rPr>
              <a:t> </a:t>
            </a:r>
            <a:r>
              <a:rPr sz="3300" dirty="0">
                <a:solidFill>
                  <a:srgbClr val="595959"/>
                </a:solidFill>
                <a:latin typeface="Cambria"/>
                <a:cs typeface="Cambria"/>
              </a:rPr>
              <a:t>of</a:t>
            </a:r>
            <a:r>
              <a:rPr sz="3300" spc="85" dirty="0">
                <a:solidFill>
                  <a:srgbClr val="595959"/>
                </a:solidFill>
                <a:latin typeface="Cambria"/>
                <a:cs typeface="Cambria"/>
              </a:rPr>
              <a:t> </a:t>
            </a:r>
            <a:r>
              <a:rPr sz="3300" spc="-20" dirty="0">
                <a:solidFill>
                  <a:srgbClr val="595959"/>
                </a:solidFill>
                <a:latin typeface="Cambria"/>
                <a:cs typeface="Cambria"/>
              </a:rPr>
              <a:t>law.</a:t>
            </a:r>
            <a:endParaRPr sz="3300">
              <a:latin typeface="Cambria"/>
              <a:cs typeface="Cambria"/>
            </a:endParaRPr>
          </a:p>
          <a:p>
            <a:pPr marL="240029" marR="5080" indent="-227329">
              <a:lnSpc>
                <a:spcPct val="100899"/>
              </a:lnSpc>
              <a:spcBef>
                <a:spcPts val="3804"/>
              </a:spcBef>
              <a:buClr>
                <a:srgbClr val="2A1A00"/>
              </a:buClr>
              <a:buFont typeface="Arial"/>
              <a:buChar char="•"/>
              <a:tabLst>
                <a:tab pos="241300" algn="l"/>
              </a:tabLst>
            </a:pPr>
            <a:r>
              <a:rPr sz="3300" dirty="0">
                <a:solidFill>
                  <a:srgbClr val="595959"/>
                </a:solidFill>
                <a:latin typeface="Cambria"/>
                <a:cs typeface="Cambria"/>
              </a:rPr>
              <a:t>The</a:t>
            </a:r>
            <a:r>
              <a:rPr sz="3300" spc="65" dirty="0">
                <a:solidFill>
                  <a:srgbClr val="595959"/>
                </a:solidFill>
                <a:latin typeface="Cambria"/>
                <a:cs typeface="Cambria"/>
              </a:rPr>
              <a:t> </a:t>
            </a:r>
            <a:r>
              <a:rPr sz="3300" dirty="0">
                <a:solidFill>
                  <a:srgbClr val="595959"/>
                </a:solidFill>
                <a:latin typeface="Cambria"/>
                <a:cs typeface="Cambria"/>
              </a:rPr>
              <a:t>South</a:t>
            </a:r>
            <a:r>
              <a:rPr sz="3300" spc="70" dirty="0">
                <a:solidFill>
                  <a:srgbClr val="595959"/>
                </a:solidFill>
                <a:latin typeface="Cambria"/>
                <a:cs typeface="Cambria"/>
              </a:rPr>
              <a:t> </a:t>
            </a:r>
            <a:r>
              <a:rPr sz="3300" dirty="0">
                <a:solidFill>
                  <a:srgbClr val="595959"/>
                </a:solidFill>
                <a:latin typeface="Cambria"/>
                <a:cs typeface="Cambria"/>
              </a:rPr>
              <a:t>Carolina</a:t>
            </a:r>
            <a:r>
              <a:rPr sz="3300" spc="65" dirty="0">
                <a:solidFill>
                  <a:srgbClr val="595959"/>
                </a:solidFill>
                <a:latin typeface="Cambria"/>
                <a:cs typeface="Cambria"/>
              </a:rPr>
              <a:t> </a:t>
            </a:r>
            <a:r>
              <a:rPr sz="3300" dirty="0">
                <a:solidFill>
                  <a:srgbClr val="595959"/>
                </a:solidFill>
                <a:latin typeface="Cambria"/>
                <a:cs typeface="Cambria"/>
              </a:rPr>
              <a:t>Supreme</a:t>
            </a:r>
            <a:r>
              <a:rPr sz="3300" spc="70" dirty="0">
                <a:solidFill>
                  <a:srgbClr val="595959"/>
                </a:solidFill>
                <a:latin typeface="Cambria"/>
                <a:cs typeface="Cambria"/>
              </a:rPr>
              <a:t> </a:t>
            </a:r>
            <a:r>
              <a:rPr sz="3300" dirty="0">
                <a:solidFill>
                  <a:srgbClr val="595959"/>
                </a:solidFill>
                <a:latin typeface="Cambria"/>
                <a:cs typeface="Cambria"/>
              </a:rPr>
              <a:t>Court</a:t>
            </a:r>
            <a:r>
              <a:rPr sz="3300" spc="55" dirty="0">
                <a:solidFill>
                  <a:srgbClr val="595959"/>
                </a:solidFill>
                <a:latin typeface="Cambria"/>
                <a:cs typeface="Cambria"/>
              </a:rPr>
              <a:t> </a:t>
            </a:r>
            <a:r>
              <a:rPr sz="3300" dirty="0">
                <a:solidFill>
                  <a:srgbClr val="595959"/>
                </a:solidFill>
                <a:latin typeface="Cambria"/>
                <a:cs typeface="Cambria"/>
              </a:rPr>
              <a:t>decides</a:t>
            </a:r>
            <a:r>
              <a:rPr sz="3300" spc="60" dirty="0">
                <a:solidFill>
                  <a:srgbClr val="595959"/>
                </a:solidFill>
                <a:latin typeface="Cambria"/>
                <a:cs typeface="Cambria"/>
              </a:rPr>
              <a:t> </a:t>
            </a:r>
            <a:r>
              <a:rPr sz="3300" dirty="0">
                <a:solidFill>
                  <a:srgbClr val="595959"/>
                </a:solidFill>
                <a:latin typeface="Cambria"/>
                <a:cs typeface="Cambria"/>
              </a:rPr>
              <a:t>on</a:t>
            </a:r>
            <a:r>
              <a:rPr sz="3300" spc="70" dirty="0">
                <a:solidFill>
                  <a:srgbClr val="595959"/>
                </a:solidFill>
                <a:latin typeface="Cambria"/>
                <a:cs typeface="Cambria"/>
              </a:rPr>
              <a:t> </a:t>
            </a:r>
            <a:r>
              <a:rPr sz="3300" dirty="0">
                <a:solidFill>
                  <a:srgbClr val="595959"/>
                </a:solidFill>
                <a:latin typeface="Cambria"/>
                <a:cs typeface="Cambria"/>
              </a:rPr>
              <a:t>a</a:t>
            </a:r>
            <a:r>
              <a:rPr sz="3300" spc="70" dirty="0">
                <a:solidFill>
                  <a:srgbClr val="595959"/>
                </a:solidFill>
                <a:latin typeface="Cambria"/>
                <a:cs typeface="Cambria"/>
              </a:rPr>
              <a:t> </a:t>
            </a:r>
            <a:r>
              <a:rPr sz="3300" dirty="0">
                <a:solidFill>
                  <a:srgbClr val="595959"/>
                </a:solidFill>
                <a:latin typeface="Cambria"/>
                <a:cs typeface="Cambria"/>
              </a:rPr>
              <a:t>case</a:t>
            </a:r>
            <a:r>
              <a:rPr sz="3300" spc="70" dirty="0">
                <a:solidFill>
                  <a:srgbClr val="595959"/>
                </a:solidFill>
                <a:latin typeface="Cambria"/>
                <a:cs typeface="Cambria"/>
              </a:rPr>
              <a:t> </a:t>
            </a:r>
            <a:r>
              <a:rPr sz="3300" spc="-25" dirty="0">
                <a:solidFill>
                  <a:srgbClr val="595959"/>
                </a:solidFill>
                <a:latin typeface="Cambria"/>
                <a:cs typeface="Cambria"/>
              </a:rPr>
              <a:t>by 	</a:t>
            </a:r>
            <a:r>
              <a:rPr sz="3300" dirty="0">
                <a:solidFill>
                  <a:srgbClr val="595959"/>
                </a:solidFill>
                <a:latin typeface="Cambria"/>
                <a:cs typeface="Cambria"/>
              </a:rPr>
              <a:t>case</a:t>
            </a:r>
            <a:r>
              <a:rPr sz="3300" spc="90" dirty="0">
                <a:solidFill>
                  <a:srgbClr val="595959"/>
                </a:solidFill>
                <a:latin typeface="Cambria"/>
                <a:cs typeface="Cambria"/>
              </a:rPr>
              <a:t> </a:t>
            </a:r>
            <a:r>
              <a:rPr sz="3300" dirty="0">
                <a:solidFill>
                  <a:srgbClr val="595959"/>
                </a:solidFill>
                <a:latin typeface="Cambria"/>
                <a:cs typeface="Cambria"/>
              </a:rPr>
              <a:t>basis</a:t>
            </a:r>
            <a:r>
              <a:rPr sz="3300" spc="85" dirty="0">
                <a:solidFill>
                  <a:srgbClr val="595959"/>
                </a:solidFill>
                <a:latin typeface="Cambria"/>
                <a:cs typeface="Cambria"/>
              </a:rPr>
              <a:t> </a:t>
            </a:r>
            <a:r>
              <a:rPr sz="3300" dirty="0">
                <a:solidFill>
                  <a:srgbClr val="595959"/>
                </a:solidFill>
                <a:latin typeface="Cambria"/>
                <a:cs typeface="Cambria"/>
              </a:rPr>
              <a:t>whether</a:t>
            </a:r>
            <a:r>
              <a:rPr sz="3300" spc="90" dirty="0">
                <a:solidFill>
                  <a:srgbClr val="595959"/>
                </a:solidFill>
                <a:latin typeface="Cambria"/>
                <a:cs typeface="Cambria"/>
              </a:rPr>
              <a:t> </a:t>
            </a:r>
            <a:r>
              <a:rPr sz="3300" dirty="0">
                <a:solidFill>
                  <a:srgbClr val="595959"/>
                </a:solidFill>
                <a:latin typeface="Cambria"/>
                <a:cs typeface="Cambria"/>
              </a:rPr>
              <a:t>the</a:t>
            </a:r>
            <a:r>
              <a:rPr sz="3300" spc="90" dirty="0">
                <a:solidFill>
                  <a:srgbClr val="595959"/>
                </a:solidFill>
                <a:latin typeface="Cambria"/>
                <a:cs typeface="Cambria"/>
              </a:rPr>
              <a:t> </a:t>
            </a:r>
            <a:r>
              <a:rPr sz="3300" dirty="0">
                <a:solidFill>
                  <a:srgbClr val="595959"/>
                </a:solidFill>
                <a:latin typeface="Cambria"/>
                <a:cs typeface="Cambria"/>
              </a:rPr>
              <a:t>conduct</a:t>
            </a:r>
            <a:r>
              <a:rPr sz="3300" spc="90" dirty="0">
                <a:solidFill>
                  <a:srgbClr val="595959"/>
                </a:solidFill>
                <a:latin typeface="Cambria"/>
                <a:cs typeface="Cambria"/>
              </a:rPr>
              <a:t> </a:t>
            </a:r>
            <a:r>
              <a:rPr sz="3300" dirty="0">
                <a:solidFill>
                  <a:srgbClr val="595959"/>
                </a:solidFill>
                <a:latin typeface="Cambria"/>
                <a:cs typeface="Cambria"/>
              </a:rPr>
              <a:t>at</a:t>
            </a:r>
            <a:r>
              <a:rPr sz="3300" spc="85" dirty="0">
                <a:solidFill>
                  <a:srgbClr val="595959"/>
                </a:solidFill>
                <a:latin typeface="Cambria"/>
                <a:cs typeface="Cambria"/>
              </a:rPr>
              <a:t> </a:t>
            </a:r>
            <a:r>
              <a:rPr sz="3300" dirty="0">
                <a:solidFill>
                  <a:srgbClr val="595959"/>
                </a:solidFill>
                <a:latin typeface="Cambria"/>
                <a:cs typeface="Cambria"/>
              </a:rPr>
              <a:t>issues</a:t>
            </a:r>
            <a:r>
              <a:rPr sz="3300" spc="90" dirty="0">
                <a:solidFill>
                  <a:srgbClr val="595959"/>
                </a:solidFill>
                <a:latin typeface="Cambria"/>
                <a:cs typeface="Cambria"/>
              </a:rPr>
              <a:t> </a:t>
            </a:r>
            <a:r>
              <a:rPr sz="3300" dirty="0">
                <a:solidFill>
                  <a:srgbClr val="595959"/>
                </a:solidFill>
                <a:latin typeface="Cambria"/>
                <a:cs typeface="Cambria"/>
              </a:rPr>
              <a:t>is</a:t>
            </a:r>
            <a:r>
              <a:rPr sz="3300" spc="85" dirty="0">
                <a:solidFill>
                  <a:srgbClr val="595959"/>
                </a:solidFill>
                <a:latin typeface="Cambria"/>
                <a:cs typeface="Cambria"/>
              </a:rPr>
              <a:t> </a:t>
            </a:r>
            <a:r>
              <a:rPr sz="3300" dirty="0">
                <a:solidFill>
                  <a:srgbClr val="595959"/>
                </a:solidFill>
                <a:latin typeface="Cambria"/>
                <a:cs typeface="Cambria"/>
              </a:rPr>
              <a:t>considered</a:t>
            </a:r>
            <a:r>
              <a:rPr sz="3300" spc="90" dirty="0">
                <a:solidFill>
                  <a:srgbClr val="595959"/>
                </a:solidFill>
                <a:latin typeface="Cambria"/>
                <a:cs typeface="Cambria"/>
              </a:rPr>
              <a:t> </a:t>
            </a:r>
            <a:r>
              <a:rPr sz="3300" spc="-25" dirty="0">
                <a:solidFill>
                  <a:srgbClr val="595959"/>
                </a:solidFill>
                <a:latin typeface="Cambria"/>
                <a:cs typeface="Cambria"/>
              </a:rPr>
              <a:t>the 	</a:t>
            </a:r>
            <a:r>
              <a:rPr sz="3300" dirty="0">
                <a:solidFill>
                  <a:srgbClr val="595959"/>
                </a:solidFill>
                <a:latin typeface="Cambria"/>
                <a:cs typeface="Cambria"/>
              </a:rPr>
              <a:t>unauthorized</a:t>
            </a:r>
            <a:r>
              <a:rPr sz="3300" spc="125" dirty="0">
                <a:solidFill>
                  <a:srgbClr val="595959"/>
                </a:solidFill>
                <a:latin typeface="Cambria"/>
                <a:cs typeface="Cambria"/>
              </a:rPr>
              <a:t> </a:t>
            </a:r>
            <a:r>
              <a:rPr sz="3300" dirty="0">
                <a:solidFill>
                  <a:srgbClr val="595959"/>
                </a:solidFill>
                <a:latin typeface="Cambria"/>
                <a:cs typeface="Cambria"/>
              </a:rPr>
              <a:t>practice</a:t>
            </a:r>
            <a:r>
              <a:rPr sz="3300" spc="130" dirty="0">
                <a:solidFill>
                  <a:srgbClr val="595959"/>
                </a:solidFill>
                <a:latin typeface="Cambria"/>
                <a:cs typeface="Cambria"/>
              </a:rPr>
              <a:t> </a:t>
            </a:r>
            <a:r>
              <a:rPr sz="3300" dirty="0">
                <a:solidFill>
                  <a:srgbClr val="595959"/>
                </a:solidFill>
                <a:latin typeface="Cambria"/>
                <a:cs typeface="Cambria"/>
              </a:rPr>
              <a:t>of</a:t>
            </a:r>
            <a:r>
              <a:rPr sz="3300" spc="105" dirty="0">
                <a:solidFill>
                  <a:srgbClr val="595959"/>
                </a:solidFill>
                <a:latin typeface="Cambria"/>
                <a:cs typeface="Cambria"/>
              </a:rPr>
              <a:t> </a:t>
            </a:r>
            <a:r>
              <a:rPr sz="3300" spc="-20" dirty="0">
                <a:solidFill>
                  <a:srgbClr val="595959"/>
                </a:solidFill>
                <a:latin typeface="Cambria"/>
                <a:cs typeface="Cambria"/>
              </a:rPr>
              <a:t>law.</a:t>
            </a:r>
            <a:endParaRPr sz="3300">
              <a:latin typeface="Cambria"/>
              <a:cs typeface="Cambria"/>
            </a:endParaRPr>
          </a:p>
          <a:p>
            <a:pPr>
              <a:lnSpc>
                <a:spcPct val="100000"/>
              </a:lnSpc>
              <a:spcBef>
                <a:spcPts val="50"/>
              </a:spcBef>
              <a:buClr>
                <a:srgbClr val="2A1A00"/>
              </a:buClr>
              <a:buFont typeface="Arial"/>
              <a:buChar char="•"/>
            </a:pPr>
            <a:endParaRPr sz="3300">
              <a:latin typeface="Cambria"/>
              <a:cs typeface="Cambria"/>
            </a:endParaRPr>
          </a:p>
          <a:p>
            <a:pPr marL="240029" marR="3582670" indent="-227329">
              <a:lnSpc>
                <a:spcPct val="101000"/>
              </a:lnSpc>
              <a:buClr>
                <a:srgbClr val="2A1A00"/>
              </a:buClr>
              <a:buFont typeface="Arial"/>
              <a:buChar char="•"/>
              <a:tabLst>
                <a:tab pos="241300" algn="l"/>
              </a:tabLst>
            </a:pPr>
            <a:r>
              <a:rPr sz="3300" dirty="0">
                <a:solidFill>
                  <a:srgbClr val="595959"/>
                </a:solidFill>
                <a:latin typeface="Cambria"/>
                <a:cs typeface="Cambria"/>
              </a:rPr>
              <a:t>Therefore,</a:t>
            </a:r>
            <a:r>
              <a:rPr sz="3300" spc="20" dirty="0">
                <a:solidFill>
                  <a:srgbClr val="595959"/>
                </a:solidFill>
                <a:latin typeface="Cambria"/>
                <a:cs typeface="Cambria"/>
              </a:rPr>
              <a:t> </a:t>
            </a:r>
            <a:r>
              <a:rPr sz="3300" dirty="0">
                <a:solidFill>
                  <a:srgbClr val="595959"/>
                </a:solidFill>
                <a:latin typeface="Cambria"/>
                <a:cs typeface="Cambria"/>
              </a:rPr>
              <a:t>we</a:t>
            </a:r>
            <a:r>
              <a:rPr sz="3300" spc="35" dirty="0">
                <a:solidFill>
                  <a:srgbClr val="595959"/>
                </a:solidFill>
                <a:latin typeface="Cambria"/>
                <a:cs typeface="Cambria"/>
              </a:rPr>
              <a:t> </a:t>
            </a:r>
            <a:r>
              <a:rPr sz="3300" dirty="0">
                <a:solidFill>
                  <a:srgbClr val="595959"/>
                </a:solidFill>
                <a:latin typeface="Cambria"/>
                <a:cs typeface="Cambria"/>
              </a:rPr>
              <a:t>look</a:t>
            </a:r>
            <a:r>
              <a:rPr sz="3300" spc="45" dirty="0">
                <a:solidFill>
                  <a:srgbClr val="595959"/>
                </a:solidFill>
                <a:latin typeface="Cambria"/>
                <a:cs typeface="Cambria"/>
              </a:rPr>
              <a:t> </a:t>
            </a:r>
            <a:r>
              <a:rPr sz="3300" dirty="0">
                <a:solidFill>
                  <a:srgbClr val="595959"/>
                </a:solidFill>
                <a:latin typeface="Cambria"/>
                <a:cs typeface="Cambria"/>
              </a:rPr>
              <a:t>to</a:t>
            </a:r>
            <a:r>
              <a:rPr sz="3300" spc="35" dirty="0">
                <a:solidFill>
                  <a:srgbClr val="595959"/>
                </a:solidFill>
                <a:latin typeface="Cambria"/>
                <a:cs typeface="Cambria"/>
              </a:rPr>
              <a:t> </a:t>
            </a:r>
            <a:r>
              <a:rPr sz="3300" dirty="0">
                <a:solidFill>
                  <a:srgbClr val="595959"/>
                </a:solidFill>
                <a:latin typeface="Cambria"/>
                <a:cs typeface="Cambria"/>
              </a:rPr>
              <a:t>Supreme</a:t>
            </a:r>
            <a:r>
              <a:rPr sz="3300" spc="35" dirty="0">
                <a:solidFill>
                  <a:srgbClr val="595959"/>
                </a:solidFill>
                <a:latin typeface="Cambria"/>
                <a:cs typeface="Cambria"/>
              </a:rPr>
              <a:t> </a:t>
            </a:r>
            <a:r>
              <a:rPr sz="3300" spc="-10" dirty="0">
                <a:solidFill>
                  <a:srgbClr val="595959"/>
                </a:solidFill>
                <a:latin typeface="Cambria"/>
                <a:cs typeface="Cambria"/>
              </a:rPr>
              <a:t>Court 	</a:t>
            </a:r>
            <a:r>
              <a:rPr sz="3300" dirty="0">
                <a:solidFill>
                  <a:srgbClr val="595959"/>
                </a:solidFill>
                <a:latin typeface="Cambria"/>
                <a:cs typeface="Cambria"/>
              </a:rPr>
              <a:t>case</a:t>
            </a:r>
            <a:r>
              <a:rPr sz="3300" spc="55" dirty="0">
                <a:solidFill>
                  <a:srgbClr val="595959"/>
                </a:solidFill>
                <a:latin typeface="Cambria"/>
                <a:cs typeface="Cambria"/>
              </a:rPr>
              <a:t> </a:t>
            </a:r>
            <a:r>
              <a:rPr sz="3300" dirty="0">
                <a:solidFill>
                  <a:srgbClr val="595959"/>
                </a:solidFill>
                <a:latin typeface="Cambria"/>
                <a:cs typeface="Cambria"/>
              </a:rPr>
              <a:t>law</a:t>
            </a:r>
            <a:r>
              <a:rPr sz="3300" spc="75" dirty="0">
                <a:solidFill>
                  <a:srgbClr val="595959"/>
                </a:solidFill>
                <a:latin typeface="Cambria"/>
                <a:cs typeface="Cambria"/>
              </a:rPr>
              <a:t> </a:t>
            </a:r>
            <a:r>
              <a:rPr sz="3300" dirty="0">
                <a:solidFill>
                  <a:srgbClr val="595959"/>
                </a:solidFill>
                <a:latin typeface="Cambria"/>
                <a:cs typeface="Cambria"/>
              </a:rPr>
              <a:t>to</a:t>
            </a:r>
            <a:r>
              <a:rPr sz="3300" spc="50" dirty="0">
                <a:solidFill>
                  <a:srgbClr val="595959"/>
                </a:solidFill>
                <a:latin typeface="Cambria"/>
                <a:cs typeface="Cambria"/>
              </a:rPr>
              <a:t> </a:t>
            </a:r>
            <a:r>
              <a:rPr sz="3300" dirty="0">
                <a:solidFill>
                  <a:srgbClr val="595959"/>
                </a:solidFill>
                <a:latin typeface="Cambria"/>
                <a:cs typeface="Cambria"/>
              </a:rPr>
              <a:t>find</a:t>
            </a:r>
            <a:r>
              <a:rPr sz="3300" spc="60" dirty="0">
                <a:solidFill>
                  <a:srgbClr val="595959"/>
                </a:solidFill>
                <a:latin typeface="Cambria"/>
                <a:cs typeface="Cambria"/>
              </a:rPr>
              <a:t> </a:t>
            </a:r>
            <a:r>
              <a:rPr sz="3300" dirty="0">
                <a:solidFill>
                  <a:srgbClr val="595959"/>
                </a:solidFill>
                <a:latin typeface="Cambria"/>
                <a:cs typeface="Cambria"/>
              </a:rPr>
              <a:t>which</a:t>
            </a:r>
            <a:r>
              <a:rPr sz="3300" spc="60" dirty="0">
                <a:solidFill>
                  <a:srgbClr val="595959"/>
                </a:solidFill>
                <a:latin typeface="Cambria"/>
                <a:cs typeface="Cambria"/>
              </a:rPr>
              <a:t> </a:t>
            </a:r>
            <a:r>
              <a:rPr sz="3300" dirty="0">
                <a:solidFill>
                  <a:srgbClr val="595959"/>
                </a:solidFill>
                <a:latin typeface="Cambria"/>
                <a:cs typeface="Cambria"/>
              </a:rPr>
              <a:t>activities</a:t>
            </a:r>
            <a:r>
              <a:rPr sz="3300" spc="50" dirty="0">
                <a:solidFill>
                  <a:srgbClr val="595959"/>
                </a:solidFill>
                <a:latin typeface="Cambria"/>
                <a:cs typeface="Cambria"/>
              </a:rPr>
              <a:t> </a:t>
            </a:r>
            <a:r>
              <a:rPr sz="3300" spc="-25" dirty="0">
                <a:solidFill>
                  <a:srgbClr val="595959"/>
                </a:solidFill>
                <a:latin typeface="Cambria"/>
                <a:cs typeface="Cambria"/>
              </a:rPr>
              <a:t>are 	</a:t>
            </a:r>
            <a:r>
              <a:rPr sz="3300" dirty="0">
                <a:solidFill>
                  <a:srgbClr val="595959"/>
                </a:solidFill>
                <a:latin typeface="Cambria"/>
                <a:cs typeface="Cambria"/>
              </a:rPr>
              <a:t>prohibited</a:t>
            </a:r>
            <a:r>
              <a:rPr sz="3300" spc="60" dirty="0">
                <a:solidFill>
                  <a:srgbClr val="595959"/>
                </a:solidFill>
                <a:latin typeface="Cambria"/>
                <a:cs typeface="Cambria"/>
              </a:rPr>
              <a:t> </a:t>
            </a:r>
            <a:r>
              <a:rPr sz="3300" dirty="0">
                <a:solidFill>
                  <a:srgbClr val="595959"/>
                </a:solidFill>
                <a:latin typeface="Cambria"/>
                <a:cs typeface="Cambria"/>
              </a:rPr>
              <a:t>for</a:t>
            </a:r>
            <a:r>
              <a:rPr sz="3300" spc="50" dirty="0">
                <a:solidFill>
                  <a:srgbClr val="595959"/>
                </a:solidFill>
                <a:latin typeface="Cambria"/>
                <a:cs typeface="Cambria"/>
              </a:rPr>
              <a:t> </a:t>
            </a:r>
            <a:r>
              <a:rPr sz="3300" dirty="0">
                <a:solidFill>
                  <a:srgbClr val="595959"/>
                </a:solidFill>
                <a:latin typeface="Cambria"/>
                <a:cs typeface="Cambria"/>
              </a:rPr>
              <a:t>individuals</a:t>
            </a:r>
            <a:r>
              <a:rPr sz="3300" spc="50" dirty="0">
                <a:solidFill>
                  <a:srgbClr val="595959"/>
                </a:solidFill>
                <a:latin typeface="Cambria"/>
                <a:cs typeface="Cambria"/>
              </a:rPr>
              <a:t> </a:t>
            </a:r>
            <a:r>
              <a:rPr sz="3300" dirty="0">
                <a:solidFill>
                  <a:srgbClr val="595959"/>
                </a:solidFill>
                <a:latin typeface="Cambria"/>
                <a:cs typeface="Cambria"/>
              </a:rPr>
              <a:t>who</a:t>
            </a:r>
            <a:r>
              <a:rPr sz="3300" spc="50" dirty="0">
                <a:solidFill>
                  <a:srgbClr val="595959"/>
                </a:solidFill>
                <a:latin typeface="Cambria"/>
                <a:cs typeface="Cambria"/>
              </a:rPr>
              <a:t> </a:t>
            </a:r>
            <a:r>
              <a:rPr sz="3300" dirty="0">
                <a:solidFill>
                  <a:srgbClr val="595959"/>
                </a:solidFill>
                <a:latin typeface="Cambria"/>
                <a:cs typeface="Cambria"/>
              </a:rPr>
              <a:t>are</a:t>
            </a:r>
            <a:r>
              <a:rPr sz="3300" spc="60" dirty="0">
                <a:solidFill>
                  <a:srgbClr val="595959"/>
                </a:solidFill>
                <a:latin typeface="Cambria"/>
                <a:cs typeface="Cambria"/>
              </a:rPr>
              <a:t> </a:t>
            </a:r>
            <a:r>
              <a:rPr sz="3300" spc="-25" dirty="0">
                <a:solidFill>
                  <a:srgbClr val="595959"/>
                </a:solidFill>
                <a:latin typeface="Cambria"/>
                <a:cs typeface="Cambria"/>
              </a:rPr>
              <a:t>not 	</a:t>
            </a:r>
            <a:r>
              <a:rPr sz="3300" dirty="0">
                <a:solidFill>
                  <a:srgbClr val="595959"/>
                </a:solidFill>
                <a:latin typeface="Cambria"/>
                <a:cs typeface="Cambria"/>
              </a:rPr>
              <a:t>licensed</a:t>
            </a:r>
            <a:r>
              <a:rPr sz="3300" spc="155" dirty="0">
                <a:solidFill>
                  <a:srgbClr val="595959"/>
                </a:solidFill>
                <a:latin typeface="Cambria"/>
                <a:cs typeface="Cambria"/>
              </a:rPr>
              <a:t> </a:t>
            </a:r>
            <a:r>
              <a:rPr sz="3300" spc="-10" dirty="0">
                <a:solidFill>
                  <a:srgbClr val="595959"/>
                </a:solidFill>
                <a:latin typeface="Cambria"/>
                <a:cs typeface="Cambria"/>
              </a:rPr>
              <a:t>attorneys.</a:t>
            </a:r>
            <a:endParaRPr sz="3300">
              <a:latin typeface="Cambria"/>
              <a:cs typeface="Cambria"/>
            </a:endParaRPr>
          </a:p>
        </p:txBody>
      </p:sp>
      <p:pic>
        <p:nvPicPr>
          <p:cNvPr id="4" name="object 4"/>
          <p:cNvPicPr/>
          <p:nvPr/>
        </p:nvPicPr>
        <p:blipFill>
          <a:blip r:embed="rId2" cstate="print"/>
          <a:stretch>
            <a:fillRect/>
          </a:stretch>
        </p:blipFill>
        <p:spPr>
          <a:xfrm>
            <a:off x="8125057" y="4538403"/>
            <a:ext cx="3652512" cy="224644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45464" y="325627"/>
            <a:ext cx="9652635" cy="756920"/>
          </a:xfrm>
          <a:prstGeom prst="rect">
            <a:avLst/>
          </a:prstGeom>
        </p:spPr>
        <p:txBody>
          <a:bodyPr vert="horz" wrap="square" lIns="0" tIns="12700" rIns="0" bIns="0" rtlCol="0">
            <a:spAutoFit/>
          </a:bodyPr>
          <a:lstStyle/>
          <a:p>
            <a:pPr marL="12700">
              <a:lnSpc>
                <a:spcPct val="100000"/>
              </a:lnSpc>
              <a:spcBef>
                <a:spcPts val="100"/>
              </a:spcBef>
            </a:pPr>
            <a:r>
              <a:rPr sz="4800" spc="50" dirty="0"/>
              <a:t>WHAT</a:t>
            </a:r>
            <a:r>
              <a:rPr sz="4800" spc="420" dirty="0"/>
              <a:t> </a:t>
            </a:r>
            <a:r>
              <a:rPr sz="4800" spc="80" dirty="0"/>
              <a:t>IS</a:t>
            </a:r>
            <a:r>
              <a:rPr sz="4800" spc="425" dirty="0"/>
              <a:t> </a:t>
            </a:r>
            <a:r>
              <a:rPr sz="4800" spc="100" dirty="0"/>
              <a:t>THE</a:t>
            </a:r>
            <a:r>
              <a:rPr sz="4800" spc="420" dirty="0"/>
              <a:t> </a:t>
            </a:r>
            <a:r>
              <a:rPr sz="4800" spc="150" dirty="0"/>
              <a:t>PRACTICE</a:t>
            </a:r>
            <a:r>
              <a:rPr sz="4800" spc="420" dirty="0"/>
              <a:t> </a:t>
            </a:r>
            <a:r>
              <a:rPr sz="4800" spc="70" dirty="0"/>
              <a:t>OF</a:t>
            </a:r>
            <a:r>
              <a:rPr sz="4800" spc="415" dirty="0"/>
              <a:t> </a:t>
            </a:r>
            <a:r>
              <a:rPr sz="4800" spc="125" dirty="0"/>
              <a:t>LAW?</a:t>
            </a:r>
            <a:endParaRPr sz="4800"/>
          </a:p>
        </p:txBody>
      </p:sp>
      <p:sp>
        <p:nvSpPr>
          <p:cNvPr id="3" name="object 3"/>
          <p:cNvSpPr txBox="1"/>
          <p:nvPr/>
        </p:nvSpPr>
        <p:spPr>
          <a:xfrm>
            <a:off x="1075436" y="1243075"/>
            <a:ext cx="10585450" cy="3037205"/>
          </a:xfrm>
          <a:prstGeom prst="rect">
            <a:avLst/>
          </a:prstGeom>
        </p:spPr>
        <p:txBody>
          <a:bodyPr vert="horz" wrap="square" lIns="0" tIns="6350" rIns="0" bIns="0" rtlCol="0">
            <a:spAutoFit/>
          </a:bodyPr>
          <a:lstStyle/>
          <a:p>
            <a:pPr marL="241300" marR="5080" indent="-228600">
              <a:lnSpc>
                <a:spcPct val="110000"/>
              </a:lnSpc>
              <a:spcBef>
                <a:spcPts val="50"/>
              </a:spcBef>
              <a:buClr>
                <a:srgbClr val="2A1A00"/>
              </a:buClr>
              <a:buFont typeface="Arial"/>
              <a:buChar char="•"/>
              <a:tabLst>
                <a:tab pos="241300" algn="l"/>
              </a:tabLst>
            </a:pPr>
            <a:r>
              <a:rPr sz="3600" dirty="0">
                <a:solidFill>
                  <a:srgbClr val="595959"/>
                </a:solidFill>
                <a:latin typeface="Cambria"/>
                <a:cs typeface="Cambria"/>
              </a:rPr>
              <a:t>It</a:t>
            </a:r>
            <a:r>
              <a:rPr sz="3600" spc="-80" dirty="0">
                <a:solidFill>
                  <a:srgbClr val="595959"/>
                </a:solidFill>
                <a:latin typeface="Cambria"/>
                <a:cs typeface="Cambria"/>
              </a:rPr>
              <a:t> </a:t>
            </a:r>
            <a:r>
              <a:rPr sz="3600" dirty="0">
                <a:solidFill>
                  <a:srgbClr val="595959"/>
                </a:solidFill>
                <a:latin typeface="Cambria"/>
                <a:cs typeface="Cambria"/>
              </a:rPr>
              <a:t>is</a:t>
            </a:r>
            <a:r>
              <a:rPr sz="3600" spc="-70" dirty="0">
                <a:solidFill>
                  <a:srgbClr val="595959"/>
                </a:solidFill>
                <a:latin typeface="Cambria"/>
                <a:cs typeface="Cambria"/>
              </a:rPr>
              <a:t> </a:t>
            </a:r>
            <a:r>
              <a:rPr sz="3600" dirty="0">
                <a:solidFill>
                  <a:srgbClr val="595959"/>
                </a:solidFill>
                <a:latin typeface="Cambria"/>
                <a:cs typeface="Cambria"/>
              </a:rPr>
              <a:t>neither</a:t>
            </a:r>
            <a:r>
              <a:rPr sz="3600" spc="-75" dirty="0">
                <a:solidFill>
                  <a:srgbClr val="595959"/>
                </a:solidFill>
                <a:latin typeface="Cambria"/>
                <a:cs typeface="Cambria"/>
              </a:rPr>
              <a:t> </a:t>
            </a:r>
            <a:r>
              <a:rPr sz="3600" dirty="0">
                <a:solidFill>
                  <a:srgbClr val="595959"/>
                </a:solidFill>
                <a:latin typeface="Cambria"/>
                <a:cs typeface="Cambria"/>
              </a:rPr>
              <a:t>practicable</a:t>
            </a:r>
            <a:r>
              <a:rPr sz="3600" spc="-75" dirty="0">
                <a:solidFill>
                  <a:srgbClr val="595959"/>
                </a:solidFill>
                <a:latin typeface="Cambria"/>
                <a:cs typeface="Cambria"/>
              </a:rPr>
              <a:t> </a:t>
            </a:r>
            <a:r>
              <a:rPr sz="3600" dirty="0">
                <a:solidFill>
                  <a:srgbClr val="595959"/>
                </a:solidFill>
                <a:latin typeface="Cambria"/>
                <a:cs typeface="Cambria"/>
              </a:rPr>
              <a:t>nor</a:t>
            </a:r>
            <a:r>
              <a:rPr sz="3600" spc="-75" dirty="0">
                <a:solidFill>
                  <a:srgbClr val="595959"/>
                </a:solidFill>
                <a:latin typeface="Cambria"/>
                <a:cs typeface="Cambria"/>
              </a:rPr>
              <a:t> </a:t>
            </a:r>
            <a:r>
              <a:rPr sz="3600" dirty="0">
                <a:solidFill>
                  <a:srgbClr val="595959"/>
                </a:solidFill>
                <a:latin typeface="Cambria"/>
                <a:cs typeface="Cambria"/>
              </a:rPr>
              <a:t>wise</a:t>
            </a:r>
            <a:r>
              <a:rPr sz="3600" spc="-80" dirty="0">
                <a:solidFill>
                  <a:srgbClr val="595959"/>
                </a:solidFill>
                <a:latin typeface="Cambria"/>
                <a:cs typeface="Cambria"/>
              </a:rPr>
              <a:t> </a:t>
            </a:r>
            <a:r>
              <a:rPr sz="3600" dirty="0">
                <a:solidFill>
                  <a:srgbClr val="595959"/>
                </a:solidFill>
                <a:latin typeface="Cambria"/>
                <a:cs typeface="Cambria"/>
              </a:rPr>
              <a:t>to</a:t>
            </a:r>
            <a:r>
              <a:rPr sz="3600" spc="-65" dirty="0">
                <a:solidFill>
                  <a:srgbClr val="595959"/>
                </a:solidFill>
                <a:latin typeface="Cambria"/>
                <a:cs typeface="Cambria"/>
              </a:rPr>
              <a:t> </a:t>
            </a:r>
            <a:r>
              <a:rPr sz="3600" dirty="0">
                <a:solidFill>
                  <a:srgbClr val="595959"/>
                </a:solidFill>
                <a:latin typeface="Cambria"/>
                <a:cs typeface="Cambria"/>
              </a:rPr>
              <a:t>attempt</a:t>
            </a:r>
            <a:r>
              <a:rPr sz="3600" spc="-80" dirty="0">
                <a:solidFill>
                  <a:srgbClr val="595959"/>
                </a:solidFill>
                <a:latin typeface="Cambria"/>
                <a:cs typeface="Cambria"/>
              </a:rPr>
              <a:t> </a:t>
            </a:r>
            <a:r>
              <a:rPr sz="3600" spc="-50" dirty="0">
                <a:solidFill>
                  <a:srgbClr val="595959"/>
                </a:solidFill>
                <a:latin typeface="Cambria"/>
                <a:cs typeface="Cambria"/>
              </a:rPr>
              <a:t>a </a:t>
            </a:r>
            <a:r>
              <a:rPr sz="3600" spc="-20" dirty="0">
                <a:solidFill>
                  <a:srgbClr val="595959"/>
                </a:solidFill>
                <a:latin typeface="Cambria"/>
                <a:cs typeface="Cambria"/>
              </a:rPr>
              <a:t>comprehensive</a:t>
            </a:r>
            <a:r>
              <a:rPr sz="3600" spc="-80" dirty="0">
                <a:solidFill>
                  <a:srgbClr val="595959"/>
                </a:solidFill>
                <a:latin typeface="Cambria"/>
                <a:cs typeface="Cambria"/>
              </a:rPr>
              <a:t> </a:t>
            </a:r>
            <a:r>
              <a:rPr sz="3600" dirty="0">
                <a:solidFill>
                  <a:srgbClr val="595959"/>
                </a:solidFill>
                <a:latin typeface="Cambria"/>
                <a:cs typeface="Cambria"/>
              </a:rPr>
              <a:t>definition</a:t>
            </a:r>
            <a:r>
              <a:rPr sz="3600" spc="-70" dirty="0">
                <a:solidFill>
                  <a:srgbClr val="595959"/>
                </a:solidFill>
                <a:latin typeface="Cambria"/>
                <a:cs typeface="Cambria"/>
              </a:rPr>
              <a:t> </a:t>
            </a:r>
            <a:r>
              <a:rPr sz="3600" dirty="0">
                <a:solidFill>
                  <a:srgbClr val="595959"/>
                </a:solidFill>
                <a:latin typeface="Cambria"/>
                <a:cs typeface="Cambria"/>
              </a:rPr>
              <a:t>by</a:t>
            </a:r>
            <a:r>
              <a:rPr sz="3600" spc="-75" dirty="0">
                <a:solidFill>
                  <a:srgbClr val="595959"/>
                </a:solidFill>
                <a:latin typeface="Cambria"/>
                <a:cs typeface="Cambria"/>
              </a:rPr>
              <a:t> </a:t>
            </a:r>
            <a:r>
              <a:rPr sz="3600" dirty="0">
                <a:solidFill>
                  <a:srgbClr val="595959"/>
                </a:solidFill>
                <a:latin typeface="Cambria"/>
                <a:cs typeface="Cambria"/>
              </a:rPr>
              <a:t>way</a:t>
            </a:r>
            <a:r>
              <a:rPr sz="3600" spc="-75" dirty="0">
                <a:solidFill>
                  <a:srgbClr val="595959"/>
                </a:solidFill>
                <a:latin typeface="Cambria"/>
                <a:cs typeface="Cambria"/>
              </a:rPr>
              <a:t> </a:t>
            </a:r>
            <a:r>
              <a:rPr sz="3600" dirty="0">
                <a:solidFill>
                  <a:srgbClr val="595959"/>
                </a:solidFill>
                <a:latin typeface="Cambria"/>
                <a:cs typeface="Cambria"/>
              </a:rPr>
              <a:t>of</a:t>
            </a:r>
            <a:r>
              <a:rPr sz="3600" spc="-75" dirty="0">
                <a:solidFill>
                  <a:srgbClr val="595959"/>
                </a:solidFill>
                <a:latin typeface="Cambria"/>
                <a:cs typeface="Cambria"/>
              </a:rPr>
              <a:t> </a:t>
            </a:r>
            <a:r>
              <a:rPr sz="3600" dirty="0">
                <a:solidFill>
                  <a:srgbClr val="595959"/>
                </a:solidFill>
                <a:latin typeface="Cambria"/>
                <a:cs typeface="Cambria"/>
              </a:rPr>
              <a:t>a</a:t>
            </a:r>
            <a:r>
              <a:rPr sz="3600" spc="-70" dirty="0">
                <a:solidFill>
                  <a:srgbClr val="595959"/>
                </a:solidFill>
                <a:latin typeface="Cambria"/>
                <a:cs typeface="Cambria"/>
              </a:rPr>
              <a:t> </a:t>
            </a:r>
            <a:r>
              <a:rPr sz="3600" dirty="0">
                <a:solidFill>
                  <a:srgbClr val="595959"/>
                </a:solidFill>
                <a:latin typeface="Cambria"/>
                <a:cs typeface="Cambria"/>
              </a:rPr>
              <a:t>set</a:t>
            </a:r>
            <a:r>
              <a:rPr sz="3600" spc="-80" dirty="0">
                <a:solidFill>
                  <a:srgbClr val="595959"/>
                </a:solidFill>
                <a:latin typeface="Cambria"/>
                <a:cs typeface="Cambria"/>
              </a:rPr>
              <a:t> </a:t>
            </a:r>
            <a:r>
              <a:rPr sz="3600" dirty="0">
                <a:solidFill>
                  <a:srgbClr val="595959"/>
                </a:solidFill>
                <a:latin typeface="Cambria"/>
                <a:cs typeface="Cambria"/>
              </a:rPr>
              <a:t>of</a:t>
            </a:r>
            <a:r>
              <a:rPr sz="3600" spc="-75" dirty="0">
                <a:solidFill>
                  <a:srgbClr val="595959"/>
                </a:solidFill>
                <a:latin typeface="Cambria"/>
                <a:cs typeface="Cambria"/>
              </a:rPr>
              <a:t> </a:t>
            </a:r>
            <a:r>
              <a:rPr sz="3600" spc="-10" dirty="0">
                <a:solidFill>
                  <a:srgbClr val="595959"/>
                </a:solidFill>
                <a:latin typeface="Cambria"/>
                <a:cs typeface="Cambria"/>
              </a:rPr>
              <a:t>rules.</a:t>
            </a:r>
            <a:r>
              <a:rPr sz="3600" spc="900" dirty="0">
                <a:solidFill>
                  <a:srgbClr val="595959"/>
                </a:solidFill>
                <a:latin typeface="Cambria"/>
                <a:cs typeface="Cambria"/>
              </a:rPr>
              <a:t> </a:t>
            </a:r>
            <a:r>
              <a:rPr sz="3600" dirty="0">
                <a:solidFill>
                  <a:srgbClr val="595959"/>
                </a:solidFill>
                <a:latin typeface="Cambria"/>
                <a:cs typeface="Cambria"/>
              </a:rPr>
              <a:t>The</a:t>
            </a:r>
            <a:r>
              <a:rPr sz="3600" spc="-70" dirty="0">
                <a:solidFill>
                  <a:srgbClr val="595959"/>
                </a:solidFill>
                <a:latin typeface="Cambria"/>
                <a:cs typeface="Cambria"/>
              </a:rPr>
              <a:t> </a:t>
            </a:r>
            <a:r>
              <a:rPr sz="3600" dirty="0">
                <a:solidFill>
                  <a:srgbClr val="595959"/>
                </a:solidFill>
                <a:latin typeface="Cambria"/>
                <a:cs typeface="Cambria"/>
              </a:rPr>
              <a:t>better</a:t>
            </a:r>
            <a:r>
              <a:rPr sz="3600" spc="-65" dirty="0">
                <a:solidFill>
                  <a:srgbClr val="595959"/>
                </a:solidFill>
                <a:latin typeface="Cambria"/>
                <a:cs typeface="Cambria"/>
              </a:rPr>
              <a:t> </a:t>
            </a:r>
            <a:r>
              <a:rPr sz="3600" dirty="0">
                <a:solidFill>
                  <a:srgbClr val="595959"/>
                </a:solidFill>
                <a:latin typeface="Cambria"/>
                <a:cs typeface="Cambria"/>
              </a:rPr>
              <a:t>course</a:t>
            </a:r>
            <a:r>
              <a:rPr sz="3600" spc="-65" dirty="0">
                <a:solidFill>
                  <a:srgbClr val="595959"/>
                </a:solidFill>
                <a:latin typeface="Cambria"/>
                <a:cs typeface="Cambria"/>
              </a:rPr>
              <a:t> </a:t>
            </a:r>
            <a:r>
              <a:rPr sz="3600" dirty="0">
                <a:solidFill>
                  <a:srgbClr val="595959"/>
                </a:solidFill>
                <a:latin typeface="Cambria"/>
                <a:cs typeface="Cambria"/>
              </a:rPr>
              <a:t>is</a:t>
            </a:r>
            <a:r>
              <a:rPr sz="3600" spc="-60" dirty="0">
                <a:solidFill>
                  <a:srgbClr val="595959"/>
                </a:solidFill>
                <a:latin typeface="Cambria"/>
                <a:cs typeface="Cambria"/>
              </a:rPr>
              <a:t> </a:t>
            </a:r>
            <a:r>
              <a:rPr sz="3600" dirty="0">
                <a:solidFill>
                  <a:srgbClr val="595959"/>
                </a:solidFill>
                <a:latin typeface="Cambria"/>
                <a:cs typeface="Cambria"/>
              </a:rPr>
              <a:t>to</a:t>
            </a:r>
            <a:r>
              <a:rPr sz="3600" spc="-55" dirty="0">
                <a:solidFill>
                  <a:srgbClr val="595959"/>
                </a:solidFill>
                <a:latin typeface="Cambria"/>
                <a:cs typeface="Cambria"/>
              </a:rPr>
              <a:t> </a:t>
            </a:r>
            <a:r>
              <a:rPr sz="3600" dirty="0">
                <a:solidFill>
                  <a:srgbClr val="595959"/>
                </a:solidFill>
                <a:latin typeface="Cambria"/>
                <a:cs typeface="Cambria"/>
              </a:rPr>
              <a:t>decide</a:t>
            </a:r>
            <a:r>
              <a:rPr sz="3600" spc="-70" dirty="0">
                <a:solidFill>
                  <a:srgbClr val="595959"/>
                </a:solidFill>
                <a:latin typeface="Cambria"/>
                <a:cs typeface="Cambria"/>
              </a:rPr>
              <a:t> </a:t>
            </a:r>
            <a:r>
              <a:rPr sz="3600" dirty="0">
                <a:solidFill>
                  <a:srgbClr val="595959"/>
                </a:solidFill>
                <a:latin typeface="Cambria"/>
                <a:cs typeface="Cambria"/>
              </a:rPr>
              <a:t>what</a:t>
            </a:r>
            <a:r>
              <a:rPr sz="3600" spc="-65" dirty="0">
                <a:solidFill>
                  <a:srgbClr val="595959"/>
                </a:solidFill>
                <a:latin typeface="Cambria"/>
                <a:cs typeface="Cambria"/>
              </a:rPr>
              <a:t> </a:t>
            </a:r>
            <a:r>
              <a:rPr sz="3600" dirty="0">
                <a:solidFill>
                  <a:srgbClr val="595959"/>
                </a:solidFill>
                <a:latin typeface="Cambria"/>
                <a:cs typeface="Cambria"/>
              </a:rPr>
              <a:t>is</a:t>
            </a:r>
            <a:r>
              <a:rPr sz="3600" spc="-60" dirty="0">
                <a:solidFill>
                  <a:srgbClr val="595959"/>
                </a:solidFill>
                <a:latin typeface="Cambria"/>
                <a:cs typeface="Cambria"/>
              </a:rPr>
              <a:t> </a:t>
            </a:r>
            <a:r>
              <a:rPr sz="3600" dirty="0">
                <a:solidFill>
                  <a:srgbClr val="595959"/>
                </a:solidFill>
                <a:latin typeface="Cambria"/>
                <a:cs typeface="Cambria"/>
              </a:rPr>
              <a:t>and</a:t>
            </a:r>
            <a:r>
              <a:rPr sz="3600" spc="-55" dirty="0">
                <a:solidFill>
                  <a:srgbClr val="595959"/>
                </a:solidFill>
                <a:latin typeface="Cambria"/>
                <a:cs typeface="Cambria"/>
              </a:rPr>
              <a:t> </a:t>
            </a:r>
            <a:r>
              <a:rPr sz="3600" dirty="0">
                <a:solidFill>
                  <a:srgbClr val="595959"/>
                </a:solidFill>
                <a:latin typeface="Cambria"/>
                <a:cs typeface="Cambria"/>
              </a:rPr>
              <a:t>what</a:t>
            </a:r>
            <a:r>
              <a:rPr sz="3600" spc="-70" dirty="0">
                <a:solidFill>
                  <a:srgbClr val="595959"/>
                </a:solidFill>
                <a:latin typeface="Cambria"/>
                <a:cs typeface="Cambria"/>
              </a:rPr>
              <a:t> </a:t>
            </a:r>
            <a:r>
              <a:rPr sz="3600" dirty="0">
                <a:solidFill>
                  <a:srgbClr val="595959"/>
                </a:solidFill>
                <a:latin typeface="Cambria"/>
                <a:cs typeface="Cambria"/>
              </a:rPr>
              <a:t>is</a:t>
            </a:r>
            <a:r>
              <a:rPr sz="3600" spc="-55" dirty="0">
                <a:solidFill>
                  <a:srgbClr val="595959"/>
                </a:solidFill>
                <a:latin typeface="Cambria"/>
                <a:cs typeface="Cambria"/>
              </a:rPr>
              <a:t> </a:t>
            </a:r>
            <a:r>
              <a:rPr sz="3600" spc="-25" dirty="0">
                <a:solidFill>
                  <a:srgbClr val="595959"/>
                </a:solidFill>
                <a:latin typeface="Cambria"/>
                <a:cs typeface="Cambria"/>
              </a:rPr>
              <a:t>not </a:t>
            </a:r>
            <a:r>
              <a:rPr sz="3600" dirty="0">
                <a:solidFill>
                  <a:srgbClr val="595959"/>
                </a:solidFill>
                <a:latin typeface="Cambria"/>
                <a:cs typeface="Cambria"/>
              </a:rPr>
              <a:t>the</a:t>
            </a:r>
            <a:r>
              <a:rPr sz="3600" spc="-85" dirty="0">
                <a:solidFill>
                  <a:srgbClr val="595959"/>
                </a:solidFill>
                <a:latin typeface="Cambria"/>
                <a:cs typeface="Cambria"/>
              </a:rPr>
              <a:t> </a:t>
            </a:r>
            <a:r>
              <a:rPr sz="3600" dirty="0">
                <a:solidFill>
                  <a:srgbClr val="595959"/>
                </a:solidFill>
                <a:latin typeface="Cambria"/>
                <a:cs typeface="Cambria"/>
              </a:rPr>
              <a:t>unauthorized</a:t>
            </a:r>
            <a:r>
              <a:rPr sz="3600" spc="-70" dirty="0">
                <a:solidFill>
                  <a:srgbClr val="595959"/>
                </a:solidFill>
                <a:latin typeface="Cambria"/>
                <a:cs typeface="Cambria"/>
              </a:rPr>
              <a:t> </a:t>
            </a:r>
            <a:r>
              <a:rPr sz="3600" dirty="0">
                <a:solidFill>
                  <a:srgbClr val="595959"/>
                </a:solidFill>
                <a:latin typeface="Cambria"/>
                <a:cs typeface="Cambria"/>
              </a:rPr>
              <a:t>practice</a:t>
            </a:r>
            <a:r>
              <a:rPr sz="3600" spc="-85" dirty="0">
                <a:solidFill>
                  <a:srgbClr val="595959"/>
                </a:solidFill>
                <a:latin typeface="Cambria"/>
                <a:cs typeface="Cambria"/>
              </a:rPr>
              <a:t> </a:t>
            </a:r>
            <a:r>
              <a:rPr sz="3600" dirty="0">
                <a:solidFill>
                  <a:srgbClr val="595959"/>
                </a:solidFill>
                <a:latin typeface="Cambria"/>
                <a:cs typeface="Cambria"/>
              </a:rPr>
              <a:t>of</a:t>
            </a:r>
            <a:r>
              <a:rPr sz="3600" spc="-75" dirty="0">
                <a:solidFill>
                  <a:srgbClr val="595959"/>
                </a:solidFill>
                <a:latin typeface="Cambria"/>
                <a:cs typeface="Cambria"/>
              </a:rPr>
              <a:t> </a:t>
            </a:r>
            <a:r>
              <a:rPr sz="3600" dirty="0">
                <a:solidFill>
                  <a:srgbClr val="595959"/>
                </a:solidFill>
                <a:latin typeface="Cambria"/>
                <a:cs typeface="Cambria"/>
              </a:rPr>
              <a:t>law</a:t>
            </a:r>
            <a:r>
              <a:rPr sz="3600" spc="-75" dirty="0">
                <a:solidFill>
                  <a:srgbClr val="595959"/>
                </a:solidFill>
                <a:latin typeface="Cambria"/>
                <a:cs typeface="Cambria"/>
              </a:rPr>
              <a:t> </a:t>
            </a:r>
            <a:r>
              <a:rPr sz="3600" dirty="0">
                <a:solidFill>
                  <a:srgbClr val="595959"/>
                </a:solidFill>
                <a:latin typeface="Cambria"/>
                <a:cs typeface="Cambria"/>
              </a:rPr>
              <a:t>in</a:t>
            </a:r>
            <a:r>
              <a:rPr sz="3600" spc="-75" dirty="0">
                <a:solidFill>
                  <a:srgbClr val="595959"/>
                </a:solidFill>
                <a:latin typeface="Cambria"/>
                <a:cs typeface="Cambria"/>
              </a:rPr>
              <a:t> </a:t>
            </a:r>
            <a:r>
              <a:rPr sz="3600" dirty="0">
                <a:solidFill>
                  <a:srgbClr val="595959"/>
                </a:solidFill>
                <a:latin typeface="Cambria"/>
                <a:cs typeface="Cambria"/>
              </a:rPr>
              <a:t>the</a:t>
            </a:r>
            <a:r>
              <a:rPr sz="3600" spc="-80" dirty="0">
                <a:solidFill>
                  <a:srgbClr val="595959"/>
                </a:solidFill>
                <a:latin typeface="Cambria"/>
                <a:cs typeface="Cambria"/>
              </a:rPr>
              <a:t> </a:t>
            </a:r>
            <a:r>
              <a:rPr sz="3600" dirty="0">
                <a:solidFill>
                  <a:srgbClr val="595959"/>
                </a:solidFill>
                <a:latin typeface="Cambria"/>
                <a:cs typeface="Cambria"/>
              </a:rPr>
              <a:t>context</a:t>
            </a:r>
            <a:r>
              <a:rPr sz="3600" spc="-80" dirty="0">
                <a:solidFill>
                  <a:srgbClr val="595959"/>
                </a:solidFill>
                <a:latin typeface="Cambria"/>
                <a:cs typeface="Cambria"/>
              </a:rPr>
              <a:t> </a:t>
            </a:r>
            <a:r>
              <a:rPr sz="3600" dirty="0">
                <a:solidFill>
                  <a:srgbClr val="595959"/>
                </a:solidFill>
                <a:latin typeface="Cambria"/>
                <a:cs typeface="Cambria"/>
              </a:rPr>
              <a:t>of</a:t>
            </a:r>
            <a:r>
              <a:rPr sz="3600" spc="-80" dirty="0">
                <a:solidFill>
                  <a:srgbClr val="595959"/>
                </a:solidFill>
                <a:latin typeface="Cambria"/>
                <a:cs typeface="Cambria"/>
              </a:rPr>
              <a:t> </a:t>
            </a:r>
            <a:r>
              <a:rPr sz="3600" spc="-25" dirty="0">
                <a:solidFill>
                  <a:srgbClr val="595959"/>
                </a:solidFill>
                <a:latin typeface="Cambria"/>
                <a:cs typeface="Cambria"/>
              </a:rPr>
              <a:t>an </a:t>
            </a:r>
            <a:r>
              <a:rPr sz="3600" dirty="0">
                <a:solidFill>
                  <a:srgbClr val="595959"/>
                </a:solidFill>
                <a:latin typeface="Cambria"/>
                <a:cs typeface="Cambria"/>
              </a:rPr>
              <a:t>actual</a:t>
            </a:r>
            <a:r>
              <a:rPr sz="3600" spc="-55" dirty="0">
                <a:solidFill>
                  <a:srgbClr val="595959"/>
                </a:solidFill>
                <a:latin typeface="Cambria"/>
                <a:cs typeface="Cambria"/>
              </a:rPr>
              <a:t> </a:t>
            </a:r>
            <a:r>
              <a:rPr sz="3600" dirty="0">
                <a:solidFill>
                  <a:srgbClr val="595959"/>
                </a:solidFill>
                <a:latin typeface="Cambria"/>
                <a:cs typeface="Cambria"/>
              </a:rPr>
              <a:t>case</a:t>
            </a:r>
            <a:r>
              <a:rPr sz="3600" spc="-60" dirty="0">
                <a:solidFill>
                  <a:srgbClr val="595959"/>
                </a:solidFill>
                <a:latin typeface="Cambria"/>
                <a:cs typeface="Cambria"/>
              </a:rPr>
              <a:t> </a:t>
            </a:r>
            <a:r>
              <a:rPr sz="3600" dirty="0">
                <a:solidFill>
                  <a:srgbClr val="595959"/>
                </a:solidFill>
                <a:latin typeface="Cambria"/>
                <a:cs typeface="Cambria"/>
              </a:rPr>
              <a:t>or</a:t>
            </a:r>
            <a:r>
              <a:rPr sz="3600" spc="-50" dirty="0">
                <a:solidFill>
                  <a:srgbClr val="595959"/>
                </a:solidFill>
                <a:latin typeface="Cambria"/>
                <a:cs typeface="Cambria"/>
              </a:rPr>
              <a:t> </a:t>
            </a:r>
            <a:r>
              <a:rPr sz="3600" spc="-10" dirty="0">
                <a:solidFill>
                  <a:srgbClr val="595959"/>
                </a:solidFill>
                <a:latin typeface="Cambria"/>
                <a:cs typeface="Cambria"/>
              </a:rPr>
              <a:t>controversy.</a:t>
            </a:r>
            <a:endParaRPr sz="3600">
              <a:latin typeface="Cambria"/>
              <a:cs typeface="Cambria"/>
            </a:endParaRPr>
          </a:p>
        </p:txBody>
      </p:sp>
      <p:sp>
        <p:nvSpPr>
          <p:cNvPr id="4" name="object 4"/>
          <p:cNvSpPr txBox="1"/>
          <p:nvPr/>
        </p:nvSpPr>
        <p:spPr>
          <a:xfrm>
            <a:off x="2863469" y="4710684"/>
            <a:ext cx="7028180" cy="861060"/>
          </a:xfrm>
          <a:prstGeom prst="rect">
            <a:avLst/>
          </a:prstGeom>
        </p:spPr>
        <p:txBody>
          <a:bodyPr vert="horz" wrap="square" lIns="0" tIns="12700" rIns="0" bIns="0" rtlCol="0">
            <a:spAutoFit/>
          </a:bodyPr>
          <a:lstStyle/>
          <a:p>
            <a:pPr marL="1577975" marR="5080" indent="-1565910">
              <a:lnSpc>
                <a:spcPct val="137000"/>
              </a:lnSpc>
              <a:spcBef>
                <a:spcPts val="100"/>
              </a:spcBef>
            </a:pPr>
            <a:r>
              <a:rPr sz="2000" u="sng" dirty="0">
                <a:solidFill>
                  <a:srgbClr val="595959"/>
                </a:solidFill>
                <a:uFill>
                  <a:solidFill>
                    <a:srgbClr val="595959"/>
                  </a:solidFill>
                </a:uFill>
                <a:latin typeface="Cambria"/>
                <a:cs typeface="Cambria"/>
              </a:rPr>
              <a:t>In</a:t>
            </a:r>
            <a:r>
              <a:rPr sz="2000" u="sng" spc="-65" dirty="0">
                <a:solidFill>
                  <a:srgbClr val="595959"/>
                </a:solidFill>
                <a:uFill>
                  <a:solidFill>
                    <a:srgbClr val="595959"/>
                  </a:solidFill>
                </a:uFill>
                <a:latin typeface="Cambria"/>
                <a:cs typeface="Cambria"/>
              </a:rPr>
              <a:t> </a:t>
            </a:r>
            <a:r>
              <a:rPr sz="2000" u="sng" dirty="0">
                <a:solidFill>
                  <a:srgbClr val="595959"/>
                </a:solidFill>
                <a:uFill>
                  <a:solidFill>
                    <a:srgbClr val="595959"/>
                  </a:solidFill>
                </a:uFill>
                <a:latin typeface="Cambria"/>
                <a:cs typeface="Cambria"/>
              </a:rPr>
              <a:t>re</a:t>
            </a:r>
            <a:r>
              <a:rPr sz="2000" u="sng" spc="-50" dirty="0">
                <a:solidFill>
                  <a:srgbClr val="595959"/>
                </a:solidFill>
                <a:uFill>
                  <a:solidFill>
                    <a:srgbClr val="595959"/>
                  </a:solidFill>
                </a:uFill>
                <a:latin typeface="Cambria"/>
                <a:cs typeface="Cambria"/>
              </a:rPr>
              <a:t> </a:t>
            </a:r>
            <a:r>
              <a:rPr sz="2000" u="sng" dirty="0">
                <a:solidFill>
                  <a:srgbClr val="595959"/>
                </a:solidFill>
                <a:uFill>
                  <a:solidFill>
                    <a:srgbClr val="595959"/>
                  </a:solidFill>
                </a:uFill>
                <a:latin typeface="Cambria"/>
                <a:cs typeface="Cambria"/>
              </a:rPr>
              <a:t>Unauthorized</a:t>
            </a:r>
            <a:r>
              <a:rPr sz="2000" u="sng" spc="-45" dirty="0">
                <a:solidFill>
                  <a:srgbClr val="595959"/>
                </a:solidFill>
                <a:uFill>
                  <a:solidFill>
                    <a:srgbClr val="595959"/>
                  </a:solidFill>
                </a:uFill>
                <a:latin typeface="Cambria"/>
                <a:cs typeface="Cambria"/>
              </a:rPr>
              <a:t> </a:t>
            </a:r>
            <a:r>
              <a:rPr sz="2000" u="sng" dirty="0">
                <a:solidFill>
                  <a:srgbClr val="595959"/>
                </a:solidFill>
                <a:uFill>
                  <a:solidFill>
                    <a:srgbClr val="595959"/>
                  </a:solidFill>
                </a:uFill>
                <a:latin typeface="Cambria"/>
                <a:cs typeface="Cambria"/>
              </a:rPr>
              <a:t>Practice</a:t>
            </a:r>
            <a:r>
              <a:rPr sz="2000" u="sng" spc="-50" dirty="0">
                <a:solidFill>
                  <a:srgbClr val="595959"/>
                </a:solidFill>
                <a:uFill>
                  <a:solidFill>
                    <a:srgbClr val="595959"/>
                  </a:solidFill>
                </a:uFill>
                <a:latin typeface="Cambria"/>
                <a:cs typeface="Cambria"/>
              </a:rPr>
              <a:t> </a:t>
            </a:r>
            <a:r>
              <a:rPr sz="2000" u="sng" dirty="0">
                <a:solidFill>
                  <a:srgbClr val="595959"/>
                </a:solidFill>
                <a:uFill>
                  <a:solidFill>
                    <a:srgbClr val="595959"/>
                  </a:solidFill>
                </a:uFill>
                <a:latin typeface="Cambria"/>
                <a:cs typeface="Cambria"/>
              </a:rPr>
              <a:t>of</a:t>
            </a:r>
            <a:r>
              <a:rPr sz="2000" u="sng" spc="-55" dirty="0">
                <a:solidFill>
                  <a:srgbClr val="595959"/>
                </a:solidFill>
                <a:uFill>
                  <a:solidFill>
                    <a:srgbClr val="595959"/>
                  </a:solidFill>
                </a:uFill>
                <a:latin typeface="Cambria"/>
                <a:cs typeface="Cambria"/>
              </a:rPr>
              <a:t> </a:t>
            </a:r>
            <a:r>
              <a:rPr sz="2000" u="sng" dirty="0">
                <a:solidFill>
                  <a:srgbClr val="595959"/>
                </a:solidFill>
                <a:uFill>
                  <a:solidFill>
                    <a:srgbClr val="595959"/>
                  </a:solidFill>
                </a:uFill>
                <a:latin typeface="Cambria"/>
                <a:cs typeface="Cambria"/>
              </a:rPr>
              <a:t>Law</a:t>
            </a:r>
            <a:r>
              <a:rPr sz="2000" u="sng" spc="-50" dirty="0">
                <a:solidFill>
                  <a:srgbClr val="595959"/>
                </a:solidFill>
                <a:uFill>
                  <a:solidFill>
                    <a:srgbClr val="595959"/>
                  </a:solidFill>
                </a:uFill>
                <a:latin typeface="Cambria"/>
                <a:cs typeface="Cambria"/>
              </a:rPr>
              <a:t> </a:t>
            </a:r>
            <a:r>
              <a:rPr sz="2000" u="sng" dirty="0">
                <a:solidFill>
                  <a:srgbClr val="595959"/>
                </a:solidFill>
                <a:uFill>
                  <a:solidFill>
                    <a:srgbClr val="595959"/>
                  </a:solidFill>
                </a:uFill>
                <a:latin typeface="Cambria"/>
                <a:cs typeface="Cambria"/>
              </a:rPr>
              <a:t>Rules</a:t>
            </a:r>
            <a:r>
              <a:rPr sz="2000" u="sng" spc="-45" dirty="0">
                <a:solidFill>
                  <a:srgbClr val="595959"/>
                </a:solidFill>
                <a:uFill>
                  <a:solidFill>
                    <a:srgbClr val="595959"/>
                  </a:solidFill>
                </a:uFill>
                <a:latin typeface="Cambria"/>
                <a:cs typeface="Cambria"/>
              </a:rPr>
              <a:t> </a:t>
            </a:r>
            <a:r>
              <a:rPr sz="2000" u="sng" dirty="0">
                <a:solidFill>
                  <a:srgbClr val="595959"/>
                </a:solidFill>
                <a:uFill>
                  <a:solidFill>
                    <a:srgbClr val="595959"/>
                  </a:solidFill>
                </a:uFill>
                <a:latin typeface="Cambria"/>
                <a:cs typeface="Cambria"/>
              </a:rPr>
              <a:t>Proposed</a:t>
            </a:r>
            <a:r>
              <a:rPr sz="2000" u="sng" spc="-45" dirty="0">
                <a:solidFill>
                  <a:srgbClr val="595959"/>
                </a:solidFill>
                <a:uFill>
                  <a:solidFill>
                    <a:srgbClr val="595959"/>
                  </a:solidFill>
                </a:uFill>
                <a:latin typeface="Cambria"/>
                <a:cs typeface="Cambria"/>
              </a:rPr>
              <a:t> </a:t>
            </a:r>
            <a:r>
              <a:rPr sz="2000" u="sng" dirty="0">
                <a:solidFill>
                  <a:srgbClr val="595959"/>
                </a:solidFill>
                <a:uFill>
                  <a:solidFill>
                    <a:srgbClr val="595959"/>
                  </a:solidFill>
                </a:uFill>
                <a:latin typeface="Cambria"/>
                <a:cs typeface="Cambria"/>
              </a:rPr>
              <a:t>by</a:t>
            </a:r>
            <a:r>
              <a:rPr sz="2000" u="sng" spc="-50" dirty="0">
                <a:solidFill>
                  <a:srgbClr val="595959"/>
                </a:solidFill>
                <a:uFill>
                  <a:solidFill>
                    <a:srgbClr val="595959"/>
                  </a:solidFill>
                </a:uFill>
                <a:latin typeface="Cambria"/>
                <a:cs typeface="Cambria"/>
              </a:rPr>
              <a:t> </a:t>
            </a:r>
            <a:r>
              <a:rPr sz="2000" u="sng" dirty="0">
                <a:solidFill>
                  <a:srgbClr val="595959"/>
                </a:solidFill>
                <a:uFill>
                  <a:solidFill>
                    <a:srgbClr val="595959"/>
                  </a:solidFill>
                </a:uFill>
                <a:latin typeface="Cambria"/>
                <a:cs typeface="Cambria"/>
              </a:rPr>
              <a:t>the</a:t>
            </a:r>
            <a:r>
              <a:rPr sz="2000" u="sng" spc="-50" dirty="0">
                <a:solidFill>
                  <a:srgbClr val="595959"/>
                </a:solidFill>
                <a:uFill>
                  <a:solidFill>
                    <a:srgbClr val="595959"/>
                  </a:solidFill>
                </a:uFill>
                <a:latin typeface="Cambria"/>
                <a:cs typeface="Cambria"/>
              </a:rPr>
              <a:t> </a:t>
            </a:r>
            <a:r>
              <a:rPr sz="2000" u="sng" dirty="0">
                <a:solidFill>
                  <a:srgbClr val="595959"/>
                </a:solidFill>
                <a:uFill>
                  <a:solidFill>
                    <a:srgbClr val="595959"/>
                  </a:solidFill>
                </a:uFill>
                <a:latin typeface="Cambria"/>
                <a:cs typeface="Cambria"/>
              </a:rPr>
              <a:t>SC</a:t>
            </a:r>
            <a:r>
              <a:rPr sz="2000" u="sng" spc="-45" dirty="0">
                <a:solidFill>
                  <a:srgbClr val="595959"/>
                </a:solidFill>
                <a:uFill>
                  <a:solidFill>
                    <a:srgbClr val="595959"/>
                  </a:solidFill>
                </a:uFill>
                <a:latin typeface="Cambria"/>
                <a:cs typeface="Cambria"/>
              </a:rPr>
              <a:t> </a:t>
            </a:r>
            <a:r>
              <a:rPr sz="2000" u="sng" spc="-20" dirty="0">
                <a:solidFill>
                  <a:srgbClr val="595959"/>
                </a:solidFill>
                <a:uFill>
                  <a:solidFill>
                    <a:srgbClr val="595959"/>
                  </a:solidFill>
                </a:uFill>
                <a:latin typeface="Cambria"/>
                <a:cs typeface="Cambria"/>
              </a:rPr>
              <a:t>Bar</a:t>
            </a:r>
            <a:r>
              <a:rPr sz="2000" spc="-20" dirty="0">
                <a:solidFill>
                  <a:srgbClr val="595959"/>
                </a:solidFill>
                <a:latin typeface="Cambria"/>
                <a:cs typeface="Cambria"/>
              </a:rPr>
              <a:t>, </a:t>
            </a:r>
            <a:r>
              <a:rPr sz="2000" dirty="0">
                <a:solidFill>
                  <a:srgbClr val="595959"/>
                </a:solidFill>
                <a:latin typeface="Cambria"/>
                <a:cs typeface="Cambria"/>
              </a:rPr>
              <a:t>309</a:t>
            </a:r>
            <a:r>
              <a:rPr sz="2000" spc="-30" dirty="0">
                <a:solidFill>
                  <a:srgbClr val="595959"/>
                </a:solidFill>
                <a:latin typeface="Cambria"/>
                <a:cs typeface="Cambria"/>
              </a:rPr>
              <a:t> </a:t>
            </a:r>
            <a:r>
              <a:rPr sz="2000" dirty="0">
                <a:solidFill>
                  <a:srgbClr val="595959"/>
                </a:solidFill>
                <a:latin typeface="Cambria"/>
                <a:cs typeface="Cambria"/>
              </a:rPr>
              <a:t>S.C.</a:t>
            </a:r>
            <a:r>
              <a:rPr sz="2000" spc="-30" dirty="0">
                <a:solidFill>
                  <a:srgbClr val="595959"/>
                </a:solidFill>
                <a:latin typeface="Cambria"/>
                <a:cs typeface="Cambria"/>
              </a:rPr>
              <a:t> </a:t>
            </a:r>
            <a:r>
              <a:rPr sz="2000" dirty="0">
                <a:solidFill>
                  <a:srgbClr val="595959"/>
                </a:solidFill>
                <a:latin typeface="Cambria"/>
                <a:cs typeface="Cambria"/>
              </a:rPr>
              <a:t>304,</a:t>
            </a:r>
            <a:r>
              <a:rPr sz="2000" spc="-30" dirty="0">
                <a:solidFill>
                  <a:srgbClr val="595959"/>
                </a:solidFill>
                <a:latin typeface="Cambria"/>
                <a:cs typeface="Cambria"/>
              </a:rPr>
              <a:t> </a:t>
            </a:r>
            <a:r>
              <a:rPr sz="2000" dirty="0">
                <a:solidFill>
                  <a:srgbClr val="595959"/>
                </a:solidFill>
                <a:latin typeface="Cambria"/>
                <a:cs typeface="Cambria"/>
              </a:rPr>
              <a:t>422</a:t>
            </a:r>
            <a:r>
              <a:rPr sz="2000" spc="-25" dirty="0">
                <a:solidFill>
                  <a:srgbClr val="595959"/>
                </a:solidFill>
                <a:latin typeface="Cambria"/>
                <a:cs typeface="Cambria"/>
              </a:rPr>
              <a:t> </a:t>
            </a:r>
            <a:r>
              <a:rPr sz="2000" dirty="0">
                <a:solidFill>
                  <a:srgbClr val="595959"/>
                </a:solidFill>
                <a:latin typeface="Cambria"/>
                <a:cs typeface="Cambria"/>
              </a:rPr>
              <a:t>S.E.2d</a:t>
            </a:r>
            <a:r>
              <a:rPr sz="2000" spc="-25" dirty="0">
                <a:solidFill>
                  <a:srgbClr val="595959"/>
                </a:solidFill>
                <a:latin typeface="Cambria"/>
                <a:cs typeface="Cambria"/>
              </a:rPr>
              <a:t> </a:t>
            </a:r>
            <a:r>
              <a:rPr sz="2000" dirty="0">
                <a:solidFill>
                  <a:srgbClr val="595959"/>
                </a:solidFill>
                <a:latin typeface="Cambria"/>
                <a:cs typeface="Cambria"/>
              </a:rPr>
              <a:t>123</a:t>
            </a:r>
            <a:r>
              <a:rPr sz="2000" spc="-25" dirty="0">
                <a:solidFill>
                  <a:srgbClr val="595959"/>
                </a:solidFill>
                <a:latin typeface="Cambria"/>
                <a:cs typeface="Cambria"/>
              </a:rPr>
              <a:t> </a:t>
            </a:r>
            <a:r>
              <a:rPr sz="2000" spc="-10" dirty="0">
                <a:solidFill>
                  <a:srgbClr val="595959"/>
                </a:solidFill>
                <a:latin typeface="Cambria"/>
                <a:cs typeface="Cambria"/>
              </a:rPr>
              <a:t>(1992)</a:t>
            </a:r>
            <a:endParaRPr sz="2000">
              <a:latin typeface="Cambria"/>
              <a:cs typeface="Cambri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45464" y="325627"/>
            <a:ext cx="9652635" cy="756920"/>
          </a:xfrm>
          <a:prstGeom prst="rect">
            <a:avLst/>
          </a:prstGeom>
        </p:spPr>
        <p:txBody>
          <a:bodyPr vert="horz" wrap="square" lIns="0" tIns="12700" rIns="0" bIns="0" rtlCol="0">
            <a:spAutoFit/>
          </a:bodyPr>
          <a:lstStyle/>
          <a:p>
            <a:pPr marL="12700">
              <a:lnSpc>
                <a:spcPct val="100000"/>
              </a:lnSpc>
              <a:spcBef>
                <a:spcPts val="100"/>
              </a:spcBef>
            </a:pPr>
            <a:r>
              <a:rPr sz="4800" spc="50" dirty="0"/>
              <a:t>WHAT</a:t>
            </a:r>
            <a:r>
              <a:rPr sz="4800" spc="420" dirty="0"/>
              <a:t> </a:t>
            </a:r>
            <a:r>
              <a:rPr sz="4800" spc="80" dirty="0"/>
              <a:t>IS</a:t>
            </a:r>
            <a:r>
              <a:rPr sz="4800" spc="425" dirty="0"/>
              <a:t> </a:t>
            </a:r>
            <a:r>
              <a:rPr sz="4800" spc="100" dirty="0"/>
              <a:t>THE</a:t>
            </a:r>
            <a:r>
              <a:rPr sz="4800" spc="420" dirty="0"/>
              <a:t> </a:t>
            </a:r>
            <a:r>
              <a:rPr sz="4800" spc="150" dirty="0"/>
              <a:t>PRACTICE</a:t>
            </a:r>
            <a:r>
              <a:rPr sz="4800" spc="420" dirty="0"/>
              <a:t> </a:t>
            </a:r>
            <a:r>
              <a:rPr sz="4800" spc="70" dirty="0"/>
              <a:t>OF</a:t>
            </a:r>
            <a:r>
              <a:rPr sz="4800" spc="415" dirty="0"/>
              <a:t> </a:t>
            </a:r>
            <a:r>
              <a:rPr sz="4800" spc="125" dirty="0"/>
              <a:t>LAW?</a:t>
            </a:r>
            <a:endParaRPr sz="4800"/>
          </a:p>
        </p:txBody>
      </p:sp>
      <p:sp>
        <p:nvSpPr>
          <p:cNvPr id="3" name="object 3"/>
          <p:cNvSpPr txBox="1"/>
          <p:nvPr/>
        </p:nvSpPr>
        <p:spPr>
          <a:xfrm>
            <a:off x="1075436" y="1250187"/>
            <a:ext cx="10605135" cy="5563446"/>
          </a:xfrm>
          <a:prstGeom prst="rect">
            <a:avLst/>
          </a:prstGeom>
        </p:spPr>
        <p:txBody>
          <a:bodyPr vert="horz" wrap="square" lIns="0" tIns="12700" rIns="0" bIns="0" rtlCol="0">
            <a:spAutoFit/>
          </a:bodyPr>
          <a:lstStyle/>
          <a:p>
            <a:pPr marL="241300" marR="310515" indent="-228600">
              <a:lnSpc>
                <a:spcPct val="110000"/>
              </a:lnSpc>
              <a:spcBef>
                <a:spcPts val="100"/>
              </a:spcBef>
              <a:buClr>
                <a:srgbClr val="2A1A00"/>
              </a:buClr>
              <a:buFont typeface="Arial"/>
              <a:buChar char="•"/>
              <a:tabLst>
                <a:tab pos="241300" algn="l"/>
              </a:tabLst>
            </a:pPr>
            <a:r>
              <a:rPr lang="en-US" spc="-10" dirty="0">
                <a:solidFill>
                  <a:srgbClr val="595959"/>
                </a:solidFill>
                <a:latin typeface="Cambria"/>
                <a:cs typeface="Cambria"/>
              </a:rPr>
              <a:t>Circuit courts have subject matter jurisdiction to hear civil causes of action that include factual allegations of the unauthorized practice of law. The circuit courts may also adjudicate equitable actions and contempt motions that involve conduct this court has already deemed to constitute the unlawful practice of law.</a:t>
            </a:r>
          </a:p>
          <a:p>
            <a:pPr marL="241300" marR="310515" indent="-228600">
              <a:lnSpc>
                <a:spcPct val="110000"/>
              </a:lnSpc>
              <a:spcBef>
                <a:spcPts val="100"/>
              </a:spcBef>
              <a:buClr>
                <a:srgbClr val="2A1A00"/>
              </a:buClr>
              <a:buFont typeface="Arial"/>
              <a:buChar char="•"/>
              <a:tabLst>
                <a:tab pos="241300" algn="l"/>
              </a:tabLst>
            </a:pPr>
            <a:r>
              <a:rPr lang="en-US" spc="-10" dirty="0">
                <a:solidFill>
                  <a:srgbClr val="595959"/>
                </a:solidFill>
                <a:latin typeface="Cambria"/>
                <a:cs typeface="Cambria"/>
              </a:rPr>
              <a:t>There is no independent civil cause of action for the unauthorized practice of law, however a party who has been proximately damaged by conduct that includes the unauthorized practice of law may still avail himself of any appropriate existing civil remedy.</a:t>
            </a:r>
          </a:p>
          <a:p>
            <a:pPr marL="241300" marR="310515" indent="-228600">
              <a:lnSpc>
                <a:spcPct val="110000"/>
              </a:lnSpc>
              <a:spcBef>
                <a:spcPts val="100"/>
              </a:spcBef>
              <a:buClr>
                <a:srgbClr val="2A1A00"/>
              </a:buClr>
              <a:buFont typeface="Arial"/>
              <a:buChar char="•"/>
              <a:tabLst>
                <a:tab pos="241300" algn="l"/>
              </a:tabLst>
            </a:pPr>
            <a:r>
              <a:rPr lang="en-US" spc="-10" dirty="0">
                <a:solidFill>
                  <a:srgbClr val="595959"/>
                </a:solidFill>
                <a:latin typeface="Cambria"/>
                <a:cs typeface="Cambria"/>
              </a:rPr>
              <a:t>Only if there is a novel question regarding whether an unlicensed individual has engaged in UPL, should the parties file a declaratory judgment action in the Supreme Court's original jurisdiction. Medlock, 404 S.C. at 28, 743 S.E.2d at 831. If this novel question surfaces in the midst of litigation, the trial court should stay the action until the Court decides the declaratory judgment action. </a:t>
            </a:r>
          </a:p>
          <a:p>
            <a:pPr marL="12700" marR="310515">
              <a:lnSpc>
                <a:spcPct val="110000"/>
              </a:lnSpc>
              <a:spcBef>
                <a:spcPts val="100"/>
              </a:spcBef>
              <a:buClr>
                <a:srgbClr val="2A1A00"/>
              </a:buClr>
              <a:tabLst>
                <a:tab pos="241300" algn="l"/>
              </a:tabLst>
            </a:pPr>
            <a:endParaRPr lang="en-US" spc="-10" dirty="0">
              <a:solidFill>
                <a:srgbClr val="595959"/>
              </a:solidFill>
              <a:latin typeface="Cambria"/>
              <a:cs typeface="Cambria"/>
            </a:endParaRPr>
          </a:p>
          <a:p>
            <a:pPr marL="12700" marR="310515">
              <a:lnSpc>
                <a:spcPct val="110000"/>
              </a:lnSpc>
              <a:spcBef>
                <a:spcPts val="100"/>
              </a:spcBef>
              <a:buClr>
                <a:srgbClr val="2A1A00"/>
              </a:buClr>
              <a:tabLst>
                <a:tab pos="241300" algn="l"/>
              </a:tabLst>
            </a:pPr>
            <a:r>
              <a:rPr lang="en-US" u="sng" spc="-10" dirty="0">
                <a:solidFill>
                  <a:srgbClr val="595959"/>
                </a:solidFill>
                <a:latin typeface="Cambria"/>
                <a:cs typeface="Cambria"/>
              </a:rPr>
              <a:t>U.S. BANK NATIONAL ASSOCIATION, AS TRUSTEE, as successor TO U.S. BANK TRUST NATIONAL ASSOCIATION, as Trustee, for Conseco Finance Home Equity Loan Trust 2001-C, v. Frances L. MACK n/k/a Frances L. Mack-Marion</a:t>
            </a:r>
          </a:p>
          <a:p>
            <a:pPr marL="12700" marR="310515">
              <a:lnSpc>
                <a:spcPct val="110000"/>
              </a:lnSpc>
              <a:spcBef>
                <a:spcPts val="100"/>
              </a:spcBef>
              <a:buClr>
                <a:srgbClr val="2A1A00"/>
              </a:buClr>
              <a:tabLst>
                <a:tab pos="241300" algn="l"/>
              </a:tabLst>
            </a:pPr>
            <a:endParaRPr lang="en-US" spc="-10" dirty="0">
              <a:solidFill>
                <a:srgbClr val="595959"/>
              </a:solidFill>
              <a:latin typeface="Cambria"/>
              <a:cs typeface="Cambria"/>
            </a:endParaRPr>
          </a:p>
          <a:p>
            <a:pPr marL="12700" marR="310515">
              <a:lnSpc>
                <a:spcPct val="110000"/>
              </a:lnSpc>
              <a:spcBef>
                <a:spcPts val="100"/>
              </a:spcBef>
              <a:buClr>
                <a:srgbClr val="2A1A00"/>
              </a:buClr>
              <a:tabLst>
                <a:tab pos="241300" algn="l"/>
              </a:tabLst>
            </a:pPr>
            <a:r>
              <a:rPr lang="en-US" spc="-10" dirty="0">
                <a:solidFill>
                  <a:srgbClr val="595959"/>
                </a:solidFill>
                <a:latin typeface="Cambria"/>
                <a:cs typeface="Cambria"/>
              </a:rPr>
              <a:t>Appellate Case No. 2022-001147; Opinion No. 28255; Decided: January 23, 2025</a:t>
            </a:r>
          </a:p>
          <a:p>
            <a:pPr marL="241300" marR="310515" indent="-228600">
              <a:lnSpc>
                <a:spcPct val="110000"/>
              </a:lnSpc>
              <a:spcBef>
                <a:spcPts val="100"/>
              </a:spcBef>
              <a:buClr>
                <a:srgbClr val="2A1A00"/>
              </a:buClr>
              <a:buFont typeface="Arial"/>
              <a:buChar char="•"/>
              <a:tabLst>
                <a:tab pos="241300" algn="l"/>
              </a:tabLst>
            </a:pPr>
            <a:endParaRPr lang="en-US" spc="-10" dirty="0">
              <a:solidFill>
                <a:srgbClr val="595959"/>
              </a:solidFill>
              <a:latin typeface="Cambria"/>
              <a:cs typeface="Cambri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60D07B-2039-5512-1B91-994938660D5F}"/>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AEE09E16-9033-0527-EF54-4BC6CD0BE0AA}"/>
              </a:ext>
            </a:extLst>
          </p:cNvPr>
          <p:cNvSpPr txBox="1">
            <a:spLocks noGrp="1"/>
          </p:cNvSpPr>
          <p:nvPr>
            <p:ph type="title"/>
          </p:nvPr>
        </p:nvSpPr>
        <p:spPr>
          <a:xfrm>
            <a:off x="1645464" y="325627"/>
            <a:ext cx="9652635" cy="756920"/>
          </a:xfrm>
          <a:prstGeom prst="rect">
            <a:avLst/>
          </a:prstGeom>
        </p:spPr>
        <p:txBody>
          <a:bodyPr vert="horz" wrap="square" lIns="0" tIns="12700" rIns="0" bIns="0" rtlCol="0">
            <a:spAutoFit/>
          </a:bodyPr>
          <a:lstStyle/>
          <a:p>
            <a:pPr marL="12700">
              <a:lnSpc>
                <a:spcPct val="100000"/>
              </a:lnSpc>
              <a:spcBef>
                <a:spcPts val="100"/>
              </a:spcBef>
            </a:pPr>
            <a:r>
              <a:rPr sz="4800" spc="50" dirty="0"/>
              <a:t>WHAT</a:t>
            </a:r>
            <a:r>
              <a:rPr sz="4800" spc="420" dirty="0"/>
              <a:t> </a:t>
            </a:r>
            <a:r>
              <a:rPr sz="4800" spc="80" dirty="0"/>
              <a:t>IS</a:t>
            </a:r>
            <a:r>
              <a:rPr sz="4800" spc="425" dirty="0"/>
              <a:t> </a:t>
            </a:r>
            <a:r>
              <a:rPr sz="4800" spc="100" dirty="0"/>
              <a:t>THE</a:t>
            </a:r>
            <a:r>
              <a:rPr sz="4800" spc="420" dirty="0"/>
              <a:t> </a:t>
            </a:r>
            <a:r>
              <a:rPr sz="4800" spc="150" dirty="0"/>
              <a:t>PRACTICE</a:t>
            </a:r>
            <a:r>
              <a:rPr sz="4800" spc="420" dirty="0"/>
              <a:t> </a:t>
            </a:r>
            <a:r>
              <a:rPr sz="4800" spc="70" dirty="0"/>
              <a:t>OF</a:t>
            </a:r>
            <a:r>
              <a:rPr sz="4800" spc="415" dirty="0"/>
              <a:t> </a:t>
            </a:r>
            <a:r>
              <a:rPr sz="4800" spc="125" dirty="0"/>
              <a:t>LAW?</a:t>
            </a:r>
            <a:endParaRPr sz="4800"/>
          </a:p>
        </p:txBody>
      </p:sp>
      <p:sp>
        <p:nvSpPr>
          <p:cNvPr id="3" name="object 3">
            <a:extLst>
              <a:ext uri="{FF2B5EF4-FFF2-40B4-BE49-F238E27FC236}">
                <a16:creationId xmlns:a16="http://schemas.microsoft.com/office/drawing/2014/main" id="{CAED3ACD-50F8-A21F-7899-9ECE61EE6E1D}"/>
              </a:ext>
            </a:extLst>
          </p:cNvPr>
          <p:cNvSpPr txBox="1"/>
          <p:nvPr/>
        </p:nvSpPr>
        <p:spPr>
          <a:xfrm>
            <a:off x="1075436" y="1250187"/>
            <a:ext cx="10605135" cy="5093335"/>
          </a:xfrm>
          <a:prstGeom prst="rect">
            <a:avLst/>
          </a:prstGeom>
        </p:spPr>
        <p:txBody>
          <a:bodyPr vert="horz" wrap="square" lIns="0" tIns="12700" rIns="0" bIns="0" rtlCol="0">
            <a:spAutoFit/>
          </a:bodyPr>
          <a:lstStyle/>
          <a:p>
            <a:pPr marL="241300" marR="310515" indent="-228600">
              <a:lnSpc>
                <a:spcPct val="110000"/>
              </a:lnSpc>
              <a:spcBef>
                <a:spcPts val="100"/>
              </a:spcBef>
              <a:buClr>
                <a:srgbClr val="2A1A00"/>
              </a:buClr>
              <a:buFont typeface="Arial"/>
              <a:buChar char="•"/>
              <a:tabLst>
                <a:tab pos="241300" algn="l"/>
              </a:tabLst>
            </a:pPr>
            <a:r>
              <a:rPr sz="2800" spc="-10" dirty="0">
                <a:solidFill>
                  <a:srgbClr val="595959"/>
                </a:solidFill>
                <a:latin typeface="Cambria"/>
                <a:cs typeface="Cambria"/>
              </a:rPr>
              <a:t>“preparation</a:t>
            </a:r>
            <a:r>
              <a:rPr sz="2800" spc="-55" dirty="0">
                <a:solidFill>
                  <a:srgbClr val="595959"/>
                </a:solidFill>
                <a:latin typeface="Cambria"/>
                <a:cs typeface="Cambria"/>
              </a:rPr>
              <a:t> </a:t>
            </a:r>
            <a:r>
              <a:rPr sz="2800" dirty="0">
                <a:solidFill>
                  <a:srgbClr val="595959"/>
                </a:solidFill>
                <a:latin typeface="Cambria"/>
                <a:cs typeface="Cambria"/>
              </a:rPr>
              <a:t>of</a:t>
            </a:r>
            <a:r>
              <a:rPr sz="2800" spc="-55" dirty="0">
                <a:solidFill>
                  <a:srgbClr val="595959"/>
                </a:solidFill>
                <a:latin typeface="Cambria"/>
                <a:cs typeface="Cambria"/>
              </a:rPr>
              <a:t> </a:t>
            </a:r>
            <a:r>
              <a:rPr sz="2800" dirty="0">
                <a:solidFill>
                  <a:srgbClr val="595959"/>
                </a:solidFill>
                <a:latin typeface="Cambria"/>
                <a:cs typeface="Cambria"/>
              </a:rPr>
              <a:t>pleadings</a:t>
            </a:r>
            <a:r>
              <a:rPr sz="2800" spc="-60" dirty="0">
                <a:solidFill>
                  <a:srgbClr val="595959"/>
                </a:solidFill>
                <a:latin typeface="Cambria"/>
                <a:cs typeface="Cambria"/>
              </a:rPr>
              <a:t> </a:t>
            </a:r>
            <a:r>
              <a:rPr sz="2800" dirty="0">
                <a:solidFill>
                  <a:srgbClr val="595959"/>
                </a:solidFill>
                <a:latin typeface="Cambria"/>
                <a:cs typeface="Cambria"/>
              </a:rPr>
              <a:t>and</a:t>
            </a:r>
            <a:r>
              <a:rPr sz="2800" spc="-55" dirty="0">
                <a:solidFill>
                  <a:srgbClr val="595959"/>
                </a:solidFill>
                <a:latin typeface="Cambria"/>
                <a:cs typeface="Cambria"/>
              </a:rPr>
              <a:t> </a:t>
            </a:r>
            <a:r>
              <a:rPr sz="2800" dirty="0">
                <a:solidFill>
                  <a:srgbClr val="595959"/>
                </a:solidFill>
                <a:latin typeface="Cambria"/>
                <a:cs typeface="Cambria"/>
              </a:rPr>
              <a:t>other</a:t>
            </a:r>
            <a:r>
              <a:rPr sz="2800" spc="-50" dirty="0">
                <a:solidFill>
                  <a:srgbClr val="595959"/>
                </a:solidFill>
                <a:latin typeface="Cambria"/>
                <a:cs typeface="Cambria"/>
              </a:rPr>
              <a:t> </a:t>
            </a:r>
            <a:r>
              <a:rPr sz="2800" dirty="0">
                <a:solidFill>
                  <a:srgbClr val="595959"/>
                </a:solidFill>
                <a:latin typeface="Cambria"/>
                <a:cs typeface="Cambria"/>
              </a:rPr>
              <a:t>papers</a:t>
            </a:r>
            <a:r>
              <a:rPr sz="2800" spc="-60" dirty="0">
                <a:solidFill>
                  <a:srgbClr val="595959"/>
                </a:solidFill>
                <a:latin typeface="Cambria"/>
                <a:cs typeface="Cambria"/>
              </a:rPr>
              <a:t> </a:t>
            </a:r>
            <a:r>
              <a:rPr sz="2800" dirty="0">
                <a:solidFill>
                  <a:srgbClr val="595959"/>
                </a:solidFill>
                <a:latin typeface="Cambria"/>
                <a:cs typeface="Cambria"/>
              </a:rPr>
              <a:t>incident</a:t>
            </a:r>
            <a:r>
              <a:rPr sz="2800" spc="-55" dirty="0">
                <a:solidFill>
                  <a:srgbClr val="595959"/>
                </a:solidFill>
                <a:latin typeface="Cambria"/>
                <a:cs typeface="Cambria"/>
              </a:rPr>
              <a:t> </a:t>
            </a:r>
            <a:r>
              <a:rPr sz="2800" dirty="0">
                <a:solidFill>
                  <a:srgbClr val="595959"/>
                </a:solidFill>
                <a:latin typeface="Cambria"/>
                <a:cs typeface="Cambria"/>
              </a:rPr>
              <a:t>to</a:t>
            </a:r>
            <a:r>
              <a:rPr sz="2800" spc="-55" dirty="0">
                <a:solidFill>
                  <a:srgbClr val="595959"/>
                </a:solidFill>
                <a:latin typeface="Cambria"/>
                <a:cs typeface="Cambria"/>
              </a:rPr>
              <a:t> </a:t>
            </a:r>
            <a:r>
              <a:rPr sz="2800" dirty="0">
                <a:solidFill>
                  <a:srgbClr val="595959"/>
                </a:solidFill>
                <a:latin typeface="Cambria"/>
                <a:cs typeface="Cambria"/>
              </a:rPr>
              <a:t>actions</a:t>
            </a:r>
            <a:r>
              <a:rPr sz="2800" spc="-55" dirty="0">
                <a:solidFill>
                  <a:srgbClr val="595959"/>
                </a:solidFill>
                <a:latin typeface="Cambria"/>
                <a:cs typeface="Cambria"/>
              </a:rPr>
              <a:t> </a:t>
            </a:r>
            <a:r>
              <a:rPr sz="2800" spc="-25" dirty="0">
                <a:solidFill>
                  <a:srgbClr val="595959"/>
                </a:solidFill>
                <a:latin typeface="Cambria"/>
                <a:cs typeface="Cambria"/>
              </a:rPr>
              <a:t>and </a:t>
            </a:r>
            <a:r>
              <a:rPr sz="2800" dirty="0">
                <a:solidFill>
                  <a:srgbClr val="595959"/>
                </a:solidFill>
                <a:latin typeface="Cambria"/>
                <a:cs typeface="Cambria"/>
              </a:rPr>
              <a:t>special</a:t>
            </a:r>
            <a:r>
              <a:rPr sz="2800" spc="-60" dirty="0">
                <a:solidFill>
                  <a:srgbClr val="595959"/>
                </a:solidFill>
                <a:latin typeface="Cambria"/>
                <a:cs typeface="Cambria"/>
              </a:rPr>
              <a:t> </a:t>
            </a:r>
            <a:r>
              <a:rPr sz="2800" spc="-10" dirty="0">
                <a:solidFill>
                  <a:srgbClr val="595959"/>
                </a:solidFill>
                <a:latin typeface="Cambria"/>
                <a:cs typeface="Cambria"/>
              </a:rPr>
              <a:t>proceedings”</a:t>
            </a:r>
            <a:endParaRPr sz="2800">
              <a:latin typeface="Cambria"/>
              <a:cs typeface="Cambria"/>
            </a:endParaRPr>
          </a:p>
          <a:p>
            <a:pPr marL="241300" marR="621030" indent="-228600">
              <a:lnSpc>
                <a:spcPct val="110000"/>
              </a:lnSpc>
              <a:spcBef>
                <a:spcPts val="695"/>
              </a:spcBef>
              <a:buClr>
                <a:srgbClr val="2A1A00"/>
              </a:buClr>
              <a:buFont typeface="Arial"/>
              <a:buChar char="•"/>
              <a:tabLst>
                <a:tab pos="241300" algn="l"/>
              </a:tabLst>
            </a:pPr>
            <a:r>
              <a:rPr sz="2800" dirty="0">
                <a:solidFill>
                  <a:srgbClr val="595959"/>
                </a:solidFill>
                <a:latin typeface="Cambria"/>
                <a:cs typeface="Cambria"/>
              </a:rPr>
              <a:t>“the</a:t>
            </a:r>
            <a:r>
              <a:rPr sz="2800" spc="-45" dirty="0">
                <a:solidFill>
                  <a:srgbClr val="595959"/>
                </a:solidFill>
                <a:latin typeface="Cambria"/>
                <a:cs typeface="Cambria"/>
              </a:rPr>
              <a:t> </a:t>
            </a:r>
            <a:r>
              <a:rPr sz="2800" dirty="0">
                <a:solidFill>
                  <a:srgbClr val="595959"/>
                </a:solidFill>
                <a:latin typeface="Cambria"/>
                <a:cs typeface="Cambria"/>
              </a:rPr>
              <a:t>management</a:t>
            </a:r>
            <a:r>
              <a:rPr sz="2800" spc="-40" dirty="0">
                <a:solidFill>
                  <a:srgbClr val="595959"/>
                </a:solidFill>
                <a:latin typeface="Cambria"/>
                <a:cs typeface="Cambria"/>
              </a:rPr>
              <a:t> </a:t>
            </a:r>
            <a:r>
              <a:rPr sz="2800" dirty="0">
                <a:solidFill>
                  <a:srgbClr val="595959"/>
                </a:solidFill>
                <a:latin typeface="Cambria"/>
                <a:cs typeface="Cambria"/>
              </a:rPr>
              <a:t>of</a:t>
            </a:r>
            <a:r>
              <a:rPr sz="2800" spc="-40" dirty="0">
                <a:solidFill>
                  <a:srgbClr val="595959"/>
                </a:solidFill>
                <a:latin typeface="Cambria"/>
                <a:cs typeface="Cambria"/>
              </a:rPr>
              <a:t> </a:t>
            </a:r>
            <a:r>
              <a:rPr sz="2800" dirty="0">
                <a:solidFill>
                  <a:srgbClr val="595959"/>
                </a:solidFill>
                <a:latin typeface="Cambria"/>
                <a:cs typeface="Cambria"/>
              </a:rPr>
              <a:t>actions</a:t>
            </a:r>
            <a:r>
              <a:rPr sz="2800" spc="-45" dirty="0">
                <a:solidFill>
                  <a:srgbClr val="595959"/>
                </a:solidFill>
                <a:latin typeface="Cambria"/>
                <a:cs typeface="Cambria"/>
              </a:rPr>
              <a:t> </a:t>
            </a:r>
            <a:r>
              <a:rPr sz="2800" dirty="0">
                <a:solidFill>
                  <a:srgbClr val="595959"/>
                </a:solidFill>
                <a:latin typeface="Cambria"/>
                <a:cs typeface="Cambria"/>
              </a:rPr>
              <a:t>and</a:t>
            </a:r>
            <a:r>
              <a:rPr sz="2800" spc="-45" dirty="0">
                <a:solidFill>
                  <a:srgbClr val="595959"/>
                </a:solidFill>
                <a:latin typeface="Cambria"/>
                <a:cs typeface="Cambria"/>
              </a:rPr>
              <a:t> </a:t>
            </a:r>
            <a:r>
              <a:rPr sz="2800" spc="-10" dirty="0">
                <a:solidFill>
                  <a:srgbClr val="595959"/>
                </a:solidFill>
                <a:latin typeface="Cambria"/>
                <a:cs typeface="Cambria"/>
              </a:rPr>
              <a:t>proceedings</a:t>
            </a:r>
            <a:r>
              <a:rPr sz="2800" spc="-45" dirty="0">
                <a:solidFill>
                  <a:srgbClr val="595959"/>
                </a:solidFill>
                <a:latin typeface="Cambria"/>
                <a:cs typeface="Cambria"/>
              </a:rPr>
              <a:t> </a:t>
            </a:r>
            <a:r>
              <a:rPr sz="2800" dirty="0">
                <a:solidFill>
                  <a:srgbClr val="595959"/>
                </a:solidFill>
                <a:latin typeface="Cambria"/>
                <a:cs typeface="Cambria"/>
              </a:rPr>
              <a:t>on</a:t>
            </a:r>
            <a:r>
              <a:rPr sz="2800" spc="-40" dirty="0">
                <a:solidFill>
                  <a:srgbClr val="595959"/>
                </a:solidFill>
                <a:latin typeface="Cambria"/>
                <a:cs typeface="Cambria"/>
              </a:rPr>
              <a:t> </a:t>
            </a:r>
            <a:r>
              <a:rPr sz="2800" dirty="0">
                <a:solidFill>
                  <a:srgbClr val="595959"/>
                </a:solidFill>
                <a:latin typeface="Cambria"/>
                <a:cs typeface="Cambria"/>
              </a:rPr>
              <a:t>behalf</a:t>
            </a:r>
            <a:r>
              <a:rPr sz="2800" spc="-40" dirty="0">
                <a:solidFill>
                  <a:srgbClr val="595959"/>
                </a:solidFill>
                <a:latin typeface="Cambria"/>
                <a:cs typeface="Cambria"/>
              </a:rPr>
              <a:t> </a:t>
            </a:r>
            <a:r>
              <a:rPr sz="2800" dirty="0">
                <a:solidFill>
                  <a:srgbClr val="595959"/>
                </a:solidFill>
                <a:latin typeface="Cambria"/>
                <a:cs typeface="Cambria"/>
              </a:rPr>
              <a:t>of</a:t>
            </a:r>
            <a:r>
              <a:rPr sz="2800" spc="-40" dirty="0">
                <a:solidFill>
                  <a:srgbClr val="595959"/>
                </a:solidFill>
                <a:latin typeface="Cambria"/>
                <a:cs typeface="Cambria"/>
              </a:rPr>
              <a:t> </a:t>
            </a:r>
            <a:r>
              <a:rPr sz="2800" spc="-10" dirty="0">
                <a:solidFill>
                  <a:srgbClr val="595959"/>
                </a:solidFill>
                <a:latin typeface="Cambria"/>
                <a:cs typeface="Cambria"/>
              </a:rPr>
              <a:t>clients </a:t>
            </a:r>
            <a:r>
              <a:rPr sz="2800" dirty="0">
                <a:solidFill>
                  <a:srgbClr val="595959"/>
                </a:solidFill>
                <a:latin typeface="Cambria"/>
                <a:cs typeface="Cambria"/>
              </a:rPr>
              <a:t>before</a:t>
            </a:r>
            <a:r>
              <a:rPr sz="2800" spc="-70" dirty="0">
                <a:solidFill>
                  <a:srgbClr val="595959"/>
                </a:solidFill>
                <a:latin typeface="Cambria"/>
                <a:cs typeface="Cambria"/>
              </a:rPr>
              <a:t> </a:t>
            </a:r>
            <a:r>
              <a:rPr sz="2800" dirty="0">
                <a:solidFill>
                  <a:srgbClr val="595959"/>
                </a:solidFill>
                <a:latin typeface="Cambria"/>
                <a:cs typeface="Cambria"/>
              </a:rPr>
              <a:t>judges</a:t>
            </a:r>
            <a:r>
              <a:rPr sz="2800" spc="-70" dirty="0">
                <a:solidFill>
                  <a:srgbClr val="595959"/>
                </a:solidFill>
                <a:latin typeface="Cambria"/>
                <a:cs typeface="Cambria"/>
              </a:rPr>
              <a:t> </a:t>
            </a:r>
            <a:r>
              <a:rPr sz="2800" dirty="0">
                <a:solidFill>
                  <a:srgbClr val="595959"/>
                </a:solidFill>
                <a:latin typeface="Cambria"/>
                <a:cs typeface="Cambria"/>
              </a:rPr>
              <a:t>and</a:t>
            </a:r>
            <a:r>
              <a:rPr sz="2800" spc="-70" dirty="0">
                <a:solidFill>
                  <a:srgbClr val="595959"/>
                </a:solidFill>
                <a:latin typeface="Cambria"/>
                <a:cs typeface="Cambria"/>
              </a:rPr>
              <a:t> </a:t>
            </a:r>
            <a:r>
              <a:rPr sz="2800" spc="-10" dirty="0">
                <a:solidFill>
                  <a:srgbClr val="595959"/>
                </a:solidFill>
                <a:latin typeface="Cambria"/>
                <a:cs typeface="Cambria"/>
              </a:rPr>
              <a:t>courts”</a:t>
            </a:r>
            <a:endParaRPr sz="2800">
              <a:latin typeface="Cambria"/>
              <a:cs typeface="Cambria"/>
            </a:endParaRPr>
          </a:p>
          <a:p>
            <a:pPr marL="240665" indent="-227965">
              <a:lnSpc>
                <a:spcPct val="100000"/>
              </a:lnSpc>
              <a:spcBef>
                <a:spcPts val="1055"/>
              </a:spcBef>
              <a:buClr>
                <a:srgbClr val="2A1A00"/>
              </a:buClr>
              <a:buFont typeface="Arial"/>
              <a:buChar char="•"/>
              <a:tabLst>
                <a:tab pos="240665" algn="l"/>
              </a:tabLst>
            </a:pPr>
            <a:r>
              <a:rPr sz="2800" spc="-25" dirty="0">
                <a:solidFill>
                  <a:srgbClr val="595959"/>
                </a:solidFill>
                <a:latin typeface="Cambria"/>
                <a:cs typeface="Cambria"/>
              </a:rPr>
              <a:t>“conveyancing</a:t>
            </a:r>
            <a:r>
              <a:rPr sz="2800" spc="-45" dirty="0">
                <a:solidFill>
                  <a:srgbClr val="595959"/>
                </a:solidFill>
                <a:latin typeface="Cambria"/>
                <a:cs typeface="Cambria"/>
              </a:rPr>
              <a:t> </a:t>
            </a:r>
            <a:r>
              <a:rPr sz="2800" dirty="0">
                <a:solidFill>
                  <a:srgbClr val="595959"/>
                </a:solidFill>
                <a:latin typeface="Cambria"/>
                <a:cs typeface="Cambria"/>
              </a:rPr>
              <a:t>and</a:t>
            </a:r>
            <a:r>
              <a:rPr sz="2800" spc="-45" dirty="0">
                <a:solidFill>
                  <a:srgbClr val="595959"/>
                </a:solidFill>
                <a:latin typeface="Cambria"/>
                <a:cs typeface="Cambria"/>
              </a:rPr>
              <a:t> </a:t>
            </a:r>
            <a:r>
              <a:rPr sz="2800" dirty="0">
                <a:solidFill>
                  <a:srgbClr val="595959"/>
                </a:solidFill>
                <a:latin typeface="Cambria"/>
                <a:cs typeface="Cambria"/>
              </a:rPr>
              <a:t>the</a:t>
            </a:r>
            <a:r>
              <a:rPr sz="2800" spc="-45" dirty="0">
                <a:solidFill>
                  <a:srgbClr val="595959"/>
                </a:solidFill>
                <a:latin typeface="Cambria"/>
                <a:cs typeface="Cambria"/>
              </a:rPr>
              <a:t> </a:t>
            </a:r>
            <a:r>
              <a:rPr sz="2800" spc="-10" dirty="0">
                <a:solidFill>
                  <a:srgbClr val="595959"/>
                </a:solidFill>
                <a:latin typeface="Cambria"/>
                <a:cs typeface="Cambria"/>
              </a:rPr>
              <a:t>preparation</a:t>
            </a:r>
            <a:r>
              <a:rPr sz="2800" spc="-40" dirty="0">
                <a:solidFill>
                  <a:srgbClr val="595959"/>
                </a:solidFill>
                <a:latin typeface="Cambria"/>
                <a:cs typeface="Cambria"/>
              </a:rPr>
              <a:t> </a:t>
            </a:r>
            <a:r>
              <a:rPr sz="2800" dirty="0">
                <a:solidFill>
                  <a:srgbClr val="595959"/>
                </a:solidFill>
                <a:latin typeface="Cambria"/>
                <a:cs typeface="Cambria"/>
              </a:rPr>
              <a:t>of</a:t>
            </a:r>
            <a:r>
              <a:rPr sz="2800" spc="-40" dirty="0">
                <a:solidFill>
                  <a:srgbClr val="595959"/>
                </a:solidFill>
                <a:latin typeface="Cambria"/>
                <a:cs typeface="Cambria"/>
              </a:rPr>
              <a:t> </a:t>
            </a:r>
            <a:r>
              <a:rPr sz="2800" dirty="0">
                <a:solidFill>
                  <a:srgbClr val="595959"/>
                </a:solidFill>
                <a:latin typeface="Cambria"/>
                <a:cs typeface="Cambria"/>
              </a:rPr>
              <a:t>legal</a:t>
            </a:r>
            <a:r>
              <a:rPr sz="2800" spc="-40" dirty="0">
                <a:solidFill>
                  <a:srgbClr val="595959"/>
                </a:solidFill>
                <a:latin typeface="Cambria"/>
                <a:cs typeface="Cambria"/>
              </a:rPr>
              <a:t> </a:t>
            </a:r>
            <a:r>
              <a:rPr sz="2800" dirty="0">
                <a:solidFill>
                  <a:srgbClr val="595959"/>
                </a:solidFill>
                <a:latin typeface="Cambria"/>
                <a:cs typeface="Cambria"/>
              </a:rPr>
              <a:t>instruments</a:t>
            </a:r>
            <a:r>
              <a:rPr sz="2800" spc="-45" dirty="0">
                <a:solidFill>
                  <a:srgbClr val="595959"/>
                </a:solidFill>
                <a:latin typeface="Cambria"/>
                <a:cs typeface="Cambria"/>
              </a:rPr>
              <a:t> </a:t>
            </a:r>
            <a:r>
              <a:rPr sz="2800" dirty="0">
                <a:solidFill>
                  <a:srgbClr val="595959"/>
                </a:solidFill>
                <a:latin typeface="Cambria"/>
                <a:cs typeface="Cambria"/>
              </a:rPr>
              <a:t>of</a:t>
            </a:r>
            <a:r>
              <a:rPr sz="2800" spc="-40" dirty="0">
                <a:solidFill>
                  <a:srgbClr val="595959"/>
                </a:solidFill>
                <a:latin typeface="Cambria"/>
                <a:cs typeface="Cambria"/>
              </a:rPr>
              <a:t> </a:t>
            </a:r>
            <a:r>
              <a:rPr sz="2800" dirty="0">
                <a:solidFill>
                  <a:srgbClr val="595959"/>
                </a:solidFill>
                <a:latin typeface="Cambria"/>
                <a:cs typeface="Cambria"/>
              </a:rPr>
              <a:t>all</a:t>
            </a:r>
            <a:r>
              <a:rPr sz="2800" spc="-45" dirty="0">
                <a:solidFill>
                  <a:srgbClr val="595959"/>
                </a:solidFill>
                <a:latin typeface="Cambria"/>
                <a:cs typeface="Cambria"/>
              </a:rPr>
              <a:t> </a:t>
            </a:r>
            <a:r>
              <a:rPr sz="2800" spc="-10" dirty="0">
                <a:solidFill>
                  <a:srgbClr val="595959"/>
                </a:solidFill>
                <a:latin typeface="Cambria"/>
                <a:cs typeface="Cambria"/>
              </a:rPr>
              <a:t>kinds”</a:t>
            </a:r>
            <a:endParaRPr sz="2800">
              <a:latin typeface="Cambria"/>
              <a:cs typeface="Cambria"/>
            </a:endParaRPr>
          </a:p>
          <a:p>
            <a:pPr marL="241300" marR="1233170" indent="-228600">
              <a:lnSpc>
                <a:spcPct val="107100"/>
              </a:lnSpc>
              <a:spcBef>
                <a:spcPts val="795"/>
              </a:spcBef>
              <a:buClr>
                <a:srgbClr val="2A1A00"/>
              </a:buClr>
              <a:buFont typeface="Arial"/>
              <a:buChar char="•"/>
              <a:tabLst>
                <a:tab pos="241300" algn="l"/>
              </a:tabLst>
            </a:pPr>
            <a:r>
              <a:rPr sz="2800" dirty="0">
                <a:solidFill>
                  <a:srgbClr val="595959"/>
                </a:solidFill>
                <a:latin typeface="Cambria"/>
                <a:cs typeface="Cambria"/>
              </a:rPr>
              <a:t>“all</a:t>
            </a:r>
            <a:r>
              <a:rPr sz="2800" spc="-50" dirty="0">
                <a:solidFill>
                  <a:srgbClr val="595959"/>
                </a:solidFill>
                <a:latin typeface="Cambria"/>
                <a:cs typeface="Cambria"/>
              </a:rPr>
              <a:t> </a:t>
            </a:r>
            <a:r>
              <a:rPr sz="2800" dirty="0">
                <a:solidFill>
                  <a:srgbClr val="595959"/>
                </a:solidFill>
                <a:latin typeface="Cambria"/>
                <a:cs typeface="Cambria"/>
              </a:rPr>
              <a:t>advice</a:t>
            </a:r>
            <a:r>
              <a:rPr sz="2800" spc="-55" dirty="0">
                <a:solidFill>
                  <a:srgbClr val="595959"/>
                </a:solidFill>
                <a:latin typeface="Cambria"/>
                <a:cs typeface="Cambria"/>
              </a:rPr>
              <a:t> </a:t>
            </a:r>
            <a:r>
              <a:rPr sz="2800" dirty="0">
                <a:solidFill>
                  <a:srgbClr val="595959"/>
                </a:solidFill>
                <a:latin typeface="Cambria"/>
                <a:cs typeface="Cambria"/>
              </a:rPr>
              <a:t>to</a:t>
            </a:r>
            <a:r>
              <a:rPr sz="2800" spc="-50" dirty="0">
                <a:solidFill>
                  <a:srgbClr val="595959"/>
                </a:solidFill>
                <a:latin typeface="Cambria"/>
                <a:cs typeface="Cambria"/>
              </a:rPr>
              <a:t> </a:t>
            </a:r>
            <a:r>
              <a:rPr sz="2800" dirty="0">
                <a:solidFill>
                  <a:srgbClr val="595959"/>
                </a:solidFill>
                <a:latin typeface="Cambria"/>
                <a:cs typeface="Cambria"/>
              </a:rPr>
              <a:t>clients,</a:t>
            </a:r>
            <a:r>
              <a:rPr sz="2800" spc="-50" dirty="0">
                <a:solidFill>
                  <a:srgbClr val="595959"/>
                </a:solidFill>
                <a:latin typeface="Cambria"/>
                <a:cs typeface="Cambria"/>
              </a:rPr>
              <a:t> </a:t>
            </a:r>
            <a:r>
              <a:rPr sz="2800" dirty="0">
                <a:solidFill>
                  <a:srgbClr val="595959"/>
                </a:solidFill>
                <a:latin typeface="Cambria"/>
                <a:cs typeface="Cambria"/>
              </a:rPr>
              <a:t>and</a:t>
            </a:r>
            <a:r>
              <a:rPr sz="2800" spc="-55" dirty="0">
                <a:solidFill>
                  <a:srgbClr val="595959"/>
                </a:solidFill>
                <a:latin typeface="Cambria"/>
                <a:cs typeface="Cambria"/>
              </a:rPr>
              <a:t> </a:t>
            </a:r>
            <a:r>
              <a:rPr sz="2800" dirty="0">
                <a:solidFill>
                  <a:srgbClr val="595959"/>
                </a:solidFill>
                <a:latin typeface="Cambria"/>
                <a:cs typeface="Cambria"/>
              </a:rPr>
              <a:t>all</a:t>
            </a:r>
            <a:r>
              <a:rPr sz="2800" spc="-50" dirty="0">
                <a:solidFill>
                  <a:srgbClr val="595959"/>
                </a:solidFill>
                <a:latin typeface="Cambria"/>
                <a:cs typeface="Cambria"/>
              </a:rPr>
              <a:t> </a:t>
            </a:r>
            <a:r>
              <a:rPr sz="2800" dirty="0">
                <a:solidFill>
                  <a:srgbClr val="595959"/>
                </a:solidFill>
                <a:latin typeface="Cambria"/>
                <a:cs typeface="Cambria"/>
              </a:rPr>
              <a:t>action</a:t>
            </a:r>
            <a:r>
              <a:rPr sz="2800" spc="-50" dirty="0">
                <a:solidFill>
                  <a:srgbClr val="595959"/>
                </a:solidFill>
                <a:latin typeface="Cambria"/>
                <a:cs typeface="Cambria"/>
              </a:rPr>
              <a:t> </a:t>
            </a:r>
            <a:r>
              <a:rPr sz="2800" dirty="0">
                <a:solidFill>
                  <a:srgbClr val="595959"/>
                </a:solidFill>
                <a:latin typeface="Cambria"/>
                <a:cs typeface="Cambria"/>
              </a:rPr>
              <a:t>taken</a:t>
            </a:r>
            <a:r>
              <a:rPr sz="2800" spc="-50" dirty="0">
                <a:solidFill>
                  <a:srgbClr val="595959"/>
                </a:solidFill>
                <a:latin typeface="Cambria"/>
                <a:cs typeface="Cambria"/>
              </a:rPr>
              <a:t> </a:t>
            </a:r>
            <a:r>
              <a:rPr sz="2800" dirty="0">
                <a:solidFill>
                  <a:srgbClr val="595959"/>
                </a:solidFill>
                <a:latin typeface="Cambria"/>
                <a:cs typeface="Cambria"/>
              </a:rPr>
              <a:t>for</a:t>
            </a:r>
            <a:r>
              <a:rPr sz="2800" spc="-40" dirty="0">
                <a:solidFill>
                  <a:srgbClr val="595959"/>
                </a:solidFill>
                <a:latin typeface="Cambria"/>
                <a:cs typeface="Cambria"/>
              </a:rPr>
              <a:t> </a:t>
            </a:r>
            <a:r>
              <a:rPr sz="2800" dirty="0">
                <a:solidFill>
                  <a:srgbClr val="595959"/>
                </a:solidFill>
                <a:latin typeface="Cambria"/>
                <a:cs typeface="Cambria"/>
              </a:rPr>
              <a:t>them</a:t>
            </a:r>
            <a:r>
              <a:rPr sz="2800" spc="-55" dirty="0">
                <a:solidFill>
                  <a:srgbClr val="595959"/>
                </a:solidFill>
                <a:latin typeface="Cambria"/>
                <a:cs typeface="Cambria"/>
              </a:rPr>
              <a:t> </a:t>
            </a:r>
            <a:r>
              <a:rPr sz="2800" dirty="0">
                <a:solidFill>
                  <a:srgbClr val="595959"/>
                </a:solidFill>
                <a:latin typeface="Cambria"/>
                <a:cs typeface="Cambria"/>
              </a:rPr>
              <a:t>in</a:t>
            </a:r>
            <a:r>
              <a:rPr sz="2800" spc="-50" dirty="0">
                <a:solidFill>
                  <a:srgbClr val="595959"/>
                </a:solidFill>
                <a:latin typeface="Cambria"/>
                <a:cs typeface="Cambria"/>
              </a:rPr>
              <a:t> </a:t>
            </a:r>
            <a:r>
              <a:rPr sz="2800" spc="-10" dirty="0">
                <a:solidFill>
                  <a:srgbClr val="595959"/>
                </a:solidFill>
                <a:latin typeface="Cambria"/>
                <a:cs typeface="Cambria"/>
              </a:rPr>
              <a:t>matters </a:t>
            </a:r>
            <a:r>
              <a:rPr sz="2800" dirty="0">
                <a:solidFill>
                  <a:srgbClr val="595959"/>
                </a:solidFill>
                <a:latin typeface="Cambria"/>
                <a:cs typeface="Cambria"/>
              </a:rPr>
              <a:t>connected</a:t>
            </a:r>
            <a:r>
              <a:rPr sz="2800" spc="-60" dirty="0">
                <a:solidFill>
                  <a:srgbClr val="595959"/>
                </a:solidFill>
                <a:latin typeface="Cambria"/>
                <a:cs typeface="Cambria"/>
              </a:rPr>
              <a:t> </a:t>
            </a:r>
            <a:r>
              <a:rPr sz="2800" dirty="0">
                <a:solidFill>
                  <a:srgbClr val="595959"/>
                </a:solidFill>
                <a:latin typeface="Cambria"/>
                <a:cs typeface="Cambria"/>
              </a:rPr>
              <a:t>with</a:t>
            </a:r>
            <a:r>
              <a:rPr sz="2800" spc="-50" dirty="0">
                <a:solidFill>
                  <a:srgbClr val="595959"/>
                </a:solidFill>
                <a:latin typeface="Cambria"/>
                <a:cs typeface="Cambria"/>
              </a:rPr>
              <a:t> </a:t>
            </a:r>
            <a:r>
              <a:rPr sz="2800" dirty="0">
                <a:solidFill>
                  <a:srgbClr val="595959"/>
                </a:solidFill>
                <a:latin typeface="Cambria"/>
                <a:cs typeface="Cambria"/>
              </a:rPr>
              <a:t>the</a:t>
            </a:r>
            <a:r>
              <a:rPr sz="2800" spc="-55" dirty="0">
                <a:solidFill>
                  <a:srgbClr val="595959"/>
                </a:solidFill>
                <a:latin typeface="Cambria"/>
                <a:cs typeface="Cambria"/>
              </a:rPr>
              <a:t> </a:t>
            </a:r>
            <a:r>
              <a:rPr sz="2800" spc="-20" dirty="0">
                <a:solidFill>
                  <a:srgbClr val="595959"/>
                </a:solidFill>
                <a:latin typeface="Cambria"/>
                <a:cs typeface="Cambria"/>
              </a:rPr>
              <a:t>law”</a:t>
            </a:r>
            <a:endParaRPr sz="2800">
              <a:latin typeface="Cambria"/>
              <a:cs typeface="Cambria"/>
            </a:endParaRPr>
          </a:p>
          <a:p>
            <a:pPr marL="241300" marR="1667510" indent="-228600">
              <a:lnSpc>
                <a:spcPct val="110000"/>
              </a:lnSpc>
              <a:spcBef>
                <a:spcPts val="695"/>
              </a:spcBef>
              <a:buClr>
                <a:srgbClr val="2A1A00"/>
              </a:buClr>
              <a:buFont typeface="Arial"/>
              <a:buChar char="•"/>
              <a:tabLst>
                <a:tab pos="241300" algn="l"/>
              </a:tabLst>
            </a:pPr>
            <a:r>
              <a:rPr sz="2800" dirty="0">
                <a:solidFill>
                  <a:srgbClr val="595959"/>
                </a:solidFill>
                <a:latin typeface="Cambria"/>
                <a:cs typeface="Cambria"/>
              </a:rPr>
              <a:t>“acting</a:t>
            </a:r>
            <a:r>
              <a:rPr sz="2800" spc="-85" dirty="0">
                <a:solidFill>
                  <a:srgbClr val="595959"/>
                </a:solidFill>
                <a:latin typeface="Cambria"/>
                <a:cs typeface="Cambria"/>
              </a:rPr>
              <a:t> </a:t>
            </a:r>
            <a:r>
              <a:rPr sz="2800" spc="-10" dirty="0">
                <a:solidFill>
                  <a:srgbClr val="595959"/>
                </a:solidFill>
                <a:latin typeface="Cambria"/>
                <a:cs typeface="Cambria"/>
              </a:rPr>
              <a:t>professionally</a:t>
            </a:r>
            <a:r>
              <a:rPr sz="2800" spc="-80" dirty="0">
                <a:solidFill>
                  <a:srgbClr val="595959"/>
                </a:solidFill>
                <a:latin typeface="Cambria"/>
                <a:cs typeface="Cambria"/>
              </a:rPr>
              <a:t> </a:t>
            </a:r>
            <a:r>
              <a:rPr sz="2800" dirty="0">
                <a:solidFill>
                  <a:srgbClr val="595959"/>
                </a:solidFill>
                <a:latin typeface="Cambria"/>
                <a:cs typeface="Cambria"/>
              </a:rPr>
              <a:t>in</a:t>
            </a:r>
            <a:r>
              <a:rPr sz="2800" spc="-85" dirty="0">
                <a:solidFill>
                  <a:srgbClr val="595959"/>
                </a:solidFill>
                <a:latin typeface="Cambria"/>
                <a:cs typeface="Cambria"/>
              </a:rPr>
              <a:t> </a:t>
            </a:r>
            <a:r>
              <a:rPr sz="2800" dirty="0">
                <a:solidFill>
                  <a:srgbClr val="595959"/>
                </a:solidFill>
                <a:latin typeface="Cambria"/>
                <a:cs typeface="Cambria"/>
              </a:rPr>
              <a:t>legal</a:t>
            </a:r>
            <a:r>
              <a:rPr sz="2800" spc="-80" dirty="0">
                <a:solidFill>
                  <a:srgbClr val="595959"/>
                </a:solidFill>
                <a:latin typeface="Cambria"/>
                <a:cs typeface="Cambria"/>
              </a:rPr>
              <a:t> </a:t>
            </a:r>
            <a:r>
              <a:rPr sz="2800" dirty="0">
                <a:solidFill>
                  <a:srgbClr val="595959"/>
                </a:solidFill>
                <a:latin typeface="Cambria"/>
                <a:cs typeface="Cambria"/>
              </a:rPr>
              <a:t>formalities,</a:t>
            </a:r>
            <a:r>
              <a:rPr sz="2800" spc="-80" dirty="0">
                <a:solidFill>
                  <a:srgbClr val="595959"/>
                </a:solidFill>
                <a:latin typeface="Cambria"/>
                <a:cs typeface="Cambria"/>
              </a:rPr>
              <a:t> </a:t>
            </a:r>
            <a:r>
              <a:rPr sz="2800" dirty="0">
                <a:solidFill>
                  <a:srgbClr val="595959"/>
                </a:solidFill>
                <a:latin typeface="Cambria"/>
                <a:cs typeface="Cambria"/>
              </a:rPr>
              <a:t>negotiations,</a:t>
            </a:r>
            <a:r>
              <a:rPr sz="2800" spc="-85" dirty="0">
                <a:solidFill>
                  <a:srgbClr val="595959"/>
                </a:solidFill>
                <a:latin typeface="Cambria"/>
                <a:cs typeface="Cambria"/>
              </a:rPr>
              <a:t> </a:t>
            </a:r>
            <a:r>
              <a:rPr sz="2800" spc="-25" dirty="0">
                <a:solidFill>
                  <a:srgbClr val="595959"/>
                </a:solidFill>
                <a:latin typeface="Cambria"/>
                <a:cs typeface="Cambria"/>
              </a:rPr>
              <a:t>or </a:t>
            </a:r>
            <a:r>
              <a:rPr sz="2800" spc="-10" dirty="0">
                <a:solidFill>
                  <a:srgbClr val="595959"/>
                </a:solidFill>
                <a:latin typeface="Cambria"/>
                <a:cs typeface="Cambria"/>
              </a:rPr>
              <a:t>proceedings</a:t>
            </a:r>
            <a:r>
              <a:rPr sz="2800" spc="-65" dirty="0">
                <a:solidFill>
                  <a:srgbClr val="595959"/>
                </a:solidFill>
                <a:latin typeface="Cambria"/>
                <a:cs typeface="Cambria"/>
              </a:rPr>
              <a:t> </a:t>
            </a:r>
            <a:r>
              <a:rPr sz="2800" dirty="0">
                <a:solidFill>
                  <a:srgbClr val="595959"/>
                </a:solidFill>
                <a:latin typeface="Cambria"/>
                <a:cs typeface="Cambria"/>
              </a:rPr>
              <a:t>by</a:t>
            </a:r>
            <a:r>
              <a:rPr sz="2800" spc="-55" dirty="0">
                <a:solidFill>
                  <a:srgbClr val="595959"/>
                </a:solidFill>
                <a:latin typeface="Cambria"/>
                <a:cs typeface="Cambria"/>
              </a:rPr>
              <a:t> </a:t>
            </a:r>
            <a:r>
              <a:rPr sz="2800" dirty="0">
                <a:solidFill>
                  <a:srgbClr val="595959"/>
                </a:solidFill>
                <a:latin typeface="Cambria"/>
                <a:cs typeface="Cambria"/>
              </a:rPr>
              <a:t>the</a:t>
            </a:r>
            <a:r>
              <a:rPr sz="2800" spc="-60" dirty="0">
                <a:solidFill>
                  <a:srgbClr val="595959"/>
                </a:solidFill>
                <a:latin typeface="Cambria"/>
                <a:cs typeface="Cambria"/>
              </a:rPr>
              <a:t> </a:t>
            </a:r>
            <a:r>
              <a:rPr sz="2800" spc="-10" dirty="0">
                <a:solidFill>
                  <a:srgbClr val="595959"/>
                </a:solidFill>
                <a:latin typeface="Cambria"/>
                <a:cs typeface="Cambria"/>
              </a:rPr>
              <a:t>warrant</a:t>
            </a:r>
            <a:r>
              <a:rPr sz="2800" spc="-55" dirty="0">
                <a:solidFill>
                  <a:srgbClr val="595959"/>
                </a:solidFill>
                <a:latin typeface="Cambria"/>
                <a:cs typeface="Cambria"/>
              </a:rPr>
              <a:t> </a:t>
            </a:r>
            <a:r>
              <a:rPr sz="2800" dirty="0">
                <a:solidFill>
                  <a:srgbClr val="595959"/>
                </a:solidFill>
                <a:latin typeface="Cambria"/>
                <a:cs typeface="Cambria"/>
              </a:rPr>
              <a:t>or</a:t>
            </a:r>
            <a:r>
              <a:rPr sz="2800" spc="-55" dirty="0">
                <a:solidFill>
                  <a:srgbClr val="595959"/>
                </a:solidFill>
                <a:latin typeface="Cambria"/>
                <a:cs typeface="Cambria"/>
              </a:rPr>
              <a:t> </a:t>
            </a:r>
            <a:r>
              <a:rPr sz="2800" dirty="0">
                <a:solidFill>
                  <a:srgbClr val="595959"/>
                </a:solidFill>
                <a:latin typeface="Cambria"/>
                <a:cs typeface="Cambria"/>
              </a:rPr>
              <a:t>authority</a:t>
            </a:r>
            <a:r>
              <a:rPr sz="2800" spc="-55" dirty="0">
                <a:solidFill>
                  <a:srgbClr val="595959"/>
                </a:solidFill>
                <a:latin typeface="Cambria"/>
                <a:cs typeface="Cambria"/>
              </a:rPr>
              <a:t> </a:t>
            </a:r>
            <a:r>
              <a:rPr sz="2800" dirty="0">
                <a:solidFill>
                  <a:srgbClr val="595959"/>
                </a:solidFill>
                <a:latin typeface="Cambria"/>
                <a:cs typeface="Cambria"/>
              </a:rPr>
              <a:t>of</a:t>
            </a:r>
            <a:r>
              <a:rPr sz="2800" spc="-55" dirty="0">
                <a:solidFill>
                  <a:srgbClr val="595959"/>
                </a:solidFill>
                <a:latin typeface="Cambria"/>
                <a:cs typeface="Cambria"/>
              </a:rPr>
              <a:t> </a:t>
            </a:r>
            <a:r>
              <a:rPr sz="2800" dirty="0">
                <a:solidFill>
                  <a:srgbClr val="595959"/>
                </a:solidFill>
                <a:latin typeface="Cambria"/>
                <a:cs typeface="Cambria"/>
              </a:rPr>
              <a:t>their</a:t>
            </a:r>
            <a:r>
              <a:rPr sz="2800" spc="-50" dirty="0">
                <a:solidFill>
                  <a:srgbClr val="595959"/>
                </a:solidFill>
                <a:latin typeface="Cambria"/>
                <a:cs typeface="Cambria"/>
              </a:rPr>
              <a:t> </a:t>
            </a:r>
            <a:r>
              <a:rPr sz="2800" spc="-10" dirty="0">
                <a:solidFill>
                  <a:srgbClr val="595959"/>
                </a:solidFill>
                <a:latin typeface="Cambria"/>
                <a:cs typeface="Cambria"/>
              </a:rPr>
              <a:t>clients”</a:t>
            </a:r>
            <a:endParaRPr sz="2800">
              <a:latin typeface="Cambria"/>
              <a:cs typeface="Cambria"/>
            </a:endParaRPr>
          </a:p>
          <a:p>
            <a:pPr marL="4218940">
              <a:lnSpc>
                <a:spcPct val="100000"/>
              </a:lnSpc>
              <a:spcBef>
                <a:spcPts val="1050"/>
              </a:spcBef>
            </a:pPr>
            <a:r>
              <a:rPr sz="2400" u="sng" dirty="0">
                <a:solidFill>
                  <a:srgbClr val="595959"/>
                </a:solidFill>
                <a:uFill>
                  <a:solidFill>
                    <a:srgbClr val="595959"/>
                  </a:solidFill>
                </a:uFill>
                <a:latin typeface="Cambria"/>
                <a:cs typeface="Cambria"/>
              </a:rPr>
              <a:t>In</a:t>
            </a:r>
            <a:r>
              <a:rPr sz="2400" u="sng" spc="-30" dirty="0">
                <a:solidFill>
                  <a:srgbClr val="595959"/>
                </a:solidFill>
                <a:uFill>
                  <a:solidFill>
                    <a:srgbClr val="595959"/>
                  </a:solidFill>
                </a:uFill>
                <a:latin typeface="Cambria"/>
                <a:cs typeface="Cambria"/>
              </a:rPr>
              <a:t> </a:t>
            </a:r>
            <a:r>
              <a:rPr sz="2400" u="sng" dirty="0">
                <a:solidFill>
                  <a:srgbClr val="595959"/>
                </a:solidFill>
                <a:uFill>
                  <a:solidFill>
                    <a:srgbClr val="595959"/>
                  </a:solidFill>
                </a:uFill>
                <a:latin typeface="Cambria"/>
                <a:cs typeface="Cambria"/>
              </a:rPr>
              <a:t>re</a:t>
            </a:r>
            <a:r>
              <a:rPr sz="2400" u="sng" spc="-20" dirty="0">
                <a:solidFill>
                  <a:srgbClr val="595959"/>
                </a:solidFill>
                <a:uFill>
                  <a:solidFill>
                    <a:srgbClr val="595959"/>
                  </a:solidFill>
                </a:uFill>
                <a:latin typeface="Cambria"/>
                <a:cs typeface="Cambria"/>
              </a:rPr>
              <a:t> </a:t>
            </a:r>
            <a:r>
              <a:rPr sz="2400" u="sng" dirty="0">
                <a:solidFill>
                  <a:srgbClr val="595959"/>
                </a:solidFill>
                <a:uFill>
                  <a:solidFill>
                    <a:srgbClr val="595959"/>
                  </a:solidFill>
                </a:uFill>
                <a:latin typeface="Cambria"/>
                <a:cs typeface="Cambria"/>
              </a:rPr>
              <a:t>Duncan</a:t>
            </a:r>
            <a:r>
              <a:rPr sz="2400" dirty="0">
                <a:solidFill>
                  <a:srgbClr val="595959"/>
                </a:solidFill>
                <a:latin typeface="Cambria"/>
                <a:cs typeface="Cambria"/>
              </a:rPr>
              <a:t>,</a:t>
            </a:r>
            <a:r>
              <a:rPr sz="2400" spc="-30" dirty="0">
                <a:solidFill>
                  <a:srgbClr val="595959"/>
                </a:solidFill>
                <a:latin typeface="Cambria"/>
                <a:cs typeface="Cambria"/>
              </a:rPr>
              <a:t> </a:t>
            </a:r>
            <a:r>
              <a:rPr sz="2400" dirty="0">
                <a:solidFill>
                  <a:srgbClr val="595959"/>
                </a:solidFill>
                <a:latin typeface="Cambria"/>
                <a:cs typeface="Cambria"/>
              </a:rPr>
              <a:t>83</a:t>
            </a:r>
            <a:r>
              <a:rPr sz="2400" spc="-30" dirty="0">
                <a:solidFill>
                  <a:srgbClr val="595959"/>
                </a:solidFill>
                <a:latin typeface="Cambria"/>
                <a:cs typeface="Cambria"/>
              </a:rPr>
              <a:t> </a:t>
            </a:r>
            <a:r>
              <a:rPr sz="2400" dirty="0">
                <a:solidFill>
                  <a:srgbClr val="595959"/>
                </a:solidFill>
                <a:latin typeface="Cambria"/>
                <a:cs typeface="Cambria"/>
              </a:rPr>
              <a:t>S.C.</a:t>
            </a:r>
            <a:r>
              <a:rPr sz="2400" spc="-25" dirty="0">
                <a:solidFill>
                  <a:srgbClr val="595959"/>
                </a:solidFill>
                <a:latin typeface="Cambria"/>
                <a:cs typeface="Cambria"/>
              </a:rPr>
              <a:t> </a:t>
            </a:r>
            <a:r>
              <a:rPr sz="2400" dirty="0">
                <a:solidFill>
                  <a:srgbClr val="595959"/>
                </a:solidFill>
                <a:latin typeface="Cambria"/>
                <a:cs typeface="Cambria"/>
              </a:rPr>
              <a:t>186,</a:t>
            </a:r>
            <a:r>
              <a:rPr sz="2400" spc="-30" dirty="0">
                <a:solidFill>
                  <a:srgbClr val="595959"/>
                </a:solidFill>
                <a:latin typeface="Cambria"/>
                <a:cs typeface="Cambria"/>
              </a:rPr>
              <a:t> </a:t>
            </a:r>
            <a:r>
              <a:rPr sz="2400" dirty="0">
                <a:solidFill>
                  <a:srgbClr val="595959"/>
                </a:solidFill>
                <a:latin typeface="Cambria"/>
                <a:cs typeface="Cambria"/>
              </a:rPr>
              <a:t>189,</a:t>
            </a:r>
            <a:r>
              <a:rPr sz="2400" spc="-30" dirty="0">
                <a:solidFill>
                  <a:srgbClr val="595959"/>
                </a:solidFill>
                <a:latin typeface="Cambria"/>
                <a:cs typeface="Cambria"/>
              </a:rPr>
              <a:t> </a:t>
            </a:r>
            <a:r>
              <a:rPr sz="2400" dirty="0">
                <a:solidFill>
                  <a:srgbClr val="595959"/>
                </a:solidFill>
                <a:latin typeface="Cambria"/>
                <a:cs typeface="Cambria"/>
              </a:rPr>
              <a:t>65</a:t>
            </a:r>
            <a:r>
              <a:rPr sz="2400" spc="-30" dirty="0">
                <a:solidFill>
                  <a:srgbClr val="595959"/>
                </a:solidFill>
                <a:latin typeface="Cambria"/>
                <a:cs typeface="Cambria"/>
              </a:rPr>
              <a:t> </a:t>
            </a:r>
            <a:r>
              <a:rPr sz="2400" dirty="0">
                <a:solidFill>
                  <a:srgbClr val="595959"/>
                </a:solidFill>
                <a:latin typeface="Cambria"/>
                <a:cs typeface="Cambria"/>
              </a:rPr>
              <a:t>S.E.</a:t>
            </a:r>
            <a:r>
              <a:rPr sz="2400" spc="-25" dirty="0">
                <a:solidFill>
                  <a:srgbClr val="595959"/>
                </a:solidFill>
                <a:latin typeface="Cambria"/>
                <a:cs typeface="Cambria"/>
              </a:rPr>
              <a:t> </a:t>
            </a:r>
            <a:r>
              <a:rPr sz="2400" dirty="0">
                <a:solidFill>
                  <a:srgbClr val="595959"/>
                </a:solidFill>
                <a:latin typeface="Cambria"/>
                <a:cs typeface="Cambria"/>
              </a:rPr>
              <a:t>210</a:t>
            </a:r>
            <a:r>
              <a:rPr sz="2400" spc="-30" dirty="0">
                <a:solidFill>
                  <a:srgbClr val="595959"/>
                </a:solidFill>
                <a:latin typeface="Cambria"/>
                <a:cs typeface="Cambria"/>
              </a:rPr>
              <a:t> </a:t>
            </a:r>
            <a:r>
              <a:rPr sz="2400" spc="-10" dirty="0">
                <a:solidFill>
                  <a:srgbClr val="595959"/>
                </a:solidFill>
                <a:latin typeface="Cambria"/>
                <a:cs typeface="Cambria"/>
              </a:rPr>
              <a:t>(1909)</a:t>
            </a:r>
            <a:endParaRPr sz="2400">
              <a:latin typeface="Cambria"/>
              <a:cs typeface="Cambria"/>
            </a:endParaRPr>
          </a:p>
        </p:txBody>
      </p:sp>
    </p:spTree>
    <p:extLst>
      <p:ext uri="{BB962C8B-B14F-4D97-AF65-F5344CB8AC3E}">
        <p14:creationId xmlns:p14="http://schemas.microsoft.com/office/powerpoint/2010/main" val="19799746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95959"/>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TotalTime>
  <Words>4299</Words>
  <Application>Microsoft Macintosh PowerPoint</Application>
  <PresentationFormat>Widescreen</PresentationFormat>
  <Paragraphs>278</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Cambria</vt:lpstr>
      <vt:lpstr>Gill Sans MT</vt:lpstr>
      <vt:lpstr>Impact</vt:lpstr>
      <vt:lpstr>Office Theme</vt:lpstr>
      <vt:lpstr>T H E U N A U T H O R I Z E D P R A C T I C E O F L A W I N S O U T H C A R O L I N A</vt:lpstr>
      <vt:lpstr>SOUTH CAROLINA CODE §40-5-310</vt:lpstr>
      <vt:lpstr>UNAUTHORIZED PRACTICE OF LAW (UPL)</vt:lpstr>
      <vt:lpstr>CRIMINAL LIABILITY</vt:lpstr>
      <vt:lpstr>PUBLIC POLICY AND UPL</vt:lpstr>
      <vt:lpstr>WHO DEFINES UPL?</vt:lpstr>
      <vt:lpstr>WHAT IS THE PRACTICE OF LAW?</vt:lpstr>
      <vt:lpstr>WHAT IS THE PRACTICE OF LAW?</vt:lpstr>
      <vt:lpstr>WHAT IS THE PRACTICE OF LAW?</vt:lpstr>
      <vt:lpstr>ACTIVITIES THAT ARE THE PRACTICE OF LAW</vt:lpstr>
      <vt:lpstr>COMMON UPL ACTORS</vt:lpstr>
      <vt:lpstr>CASE EXAMPLES INVOLVING UPL- PARALEGALS</vt:lpstr>
      <vt:lpstr>CASE EXAMPLES INVOLVING UPL- PARALEGALS</vt:lpstr>
      <vt:lpstr>CASE EXAMPLES INVOLVING UPL JAILHOUSE LAWYERS</vt:lpstr>
      <vt:lpstr>CASE EXAMPLES INVOLVING UPL: HOMEOWNERS ASSOCIATIONS</vt:lpstr>
      <vt:lpstr>CASE EXAMPLES INVOLVING UPL- LEGAL SERVICES</vt:lpstr>
      <vt:lpstr>CASE EXAMPLES INVOLVING UPL- TITLE COMPANY</vt:lpstr>
      <vt:lpstr>UPL AND REAL ESTATE</vt:lpstr>
      <vt:lpstr>UPL AND REAL ESTATE</vt:lpstr>
      <vt:lpstr>ACTIVITIES THAT ARE NOT UPL</vt:lpstr>
      <vt:lpstr>ACTIVITIES THAT ARE NOT UPL</vt:lpstr>
      <vt:lpstr>ACTIVITIES THAT ARE NOT UPL</vt:lpstr>
      <vt:lpstr>UPL-RELATED ISSUES</vt:lpstr>
      <vt:lpstr>IMPERSONATING A LAWYER</vt:lpstr>
      <vt:lpstr>IMPERSONATING A LAWYER- PENALTIES</vt:lpstr>
      <vt:lpstr>IMPERSONATING A LAWYER- RECENT CASE</vt:lpstr>
      <vt:lpstr>NOTARIO PUBLICO FRAUD</vt:lpstr>
      <vt:lpstr>NOTARIO PUBLICO FRAUD</vt:lpstr>
      <vt:lpstr>REGISTRATION OF IMMIGRATION ASSISTANCE SERVICE</vt:lpstr>
      <vt:lpstr>REGISTRATION OF IMMIGRATION ASSISTANCE SERVICE</vt:lpstr>
      <vt:lpstr>REGISTRATION OF IMMIGRATION ASSISTANCE SERVICE</vt:lpstr>
      <vt:lpstr>REGISTRATION OF IMMIGRATION ASSISTANCE SERVICE</vt:lpstr>
      <vt:lpstr>REGISTRATION OF IMMIGRATION ASSISTANCE SERVICE</vt:lpstr>
      <vt:lpstr>UNAUTHORIZED PRACTICE OR MULTIJURISDICTIONAL PRACTICE?</vt:lpstr>
      <vt:lpstr>UNAUTHORIZED PRACTICE OR MULTIJURISDICTIONAL PRACTICE?</vt:lpstr>
      <vt:lpstr>UNAUTHORIZED PRACTICE OR MULTIJURISDICTIONAL PRACTICE?</vt:lpstr>
      <vt:lpstr>UNAUTHORIZED PRACTICE OR MULTIJURISDICTIONAL PRACTICE?</vt:lpstr>
      <vt:lpstr>UNAUTHORIZED PRACTICE OR MULTIJURISDICTIONAL PRACTICE?</vt:lpstr>
      <vt:lpstr>UNAUTHORIZED PRACTICE OR MULTIJURISDICTIONAL PRACTICE?</vt:lpstr>
      <vt:lpstr>UNAUTHORIZED PRACTICE OR MULTIJURISDICTIONAL PRACTICE?</vt:lpstr>
      <vt:lpstr>UNAUTHORIZED PRACTICE OR MULTIJURISDICTIONAL PRACTICE?</vt:lpstr>
      <vt:lpstr>UNAUTHORIZED PRACTICE OR MULTIJURISDICTIONAL PRACTICE?</vt:lpstr>
      <vt:lpstr>UPL RESOURCES</vt:lpstr>
      <vt:lpstr>THE UNAUTHORIZED PRACTICE OF L AW IN SOUTH CAROLINA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Andrew Clemons</cp:lastModifiedBy>
  <cp:revision>5</cp:revision>
  <dcterms:created xsi:type="dcterms:W3CDTF">2025-06-25T17:48:03Z</dcterms:created>
  <dcterms:modified xsi:type="dcterms:W3CDTF">2025-07-29T17:45:20Z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2020-03-02T00:00:00Z</vt:filetime>
  </property>
  <property fmtid="{D5CDD505-2E9C-101B-9397-08002B2CF9AE}" pid="3" name="LastSaved">
    <vt:filetime>2025-06-25T00:00:00Z</vt:filetime>
  </property>
  <property fmtid="{D5CDD505-2E9C-101B-9397-08002B2CF9AE}" pid="4" name="Producer">
    <vt:lpwstr>macOS Version 10.15.3 (Build 19D76) Quartz PDFContext</vt:lpwstr>
  </property>
</Properties>
</file>